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10692000" cx="7560000"/>
  <p:notesSz cx="6858000" cy="9144000"/>
  <p:embeddedFontLst>
    <p:embeddedFont>
      <p:font typeface="Poppins"/>
      <p:regular r:id="rId19"/>
      <p:bold r:id="rId20"/>
      <p:italic r:id="rId21"/>
      <p:boldItalic r:id="rId22"/>
    </p:embeddedFont>
    <p:embeddedFont>
      <p:font typeface="Outfit"/>
      <p:regular r:id="rId23"/>
      <p:bold r:id="rId24"/>
    </p:embeddedFont>
    <p:embeddedFont>
      <p:font typeface="Poppins Light"/>
      <p:regular r:id="rId25"/>
      <p:bold r:id="rId26"/>
      <p:italic r:id="rId27"/>
      <p:boldItalic r:id="rId28"/>
    </p:embeddedFont>
    <p:embeddedFont>
      <p:font typeface="Poppins Medium"/>
      <p:regular r:id="rId29"/>
      <p:bold r:id="rId30"/>
      <p:italic r:id="rId31"/>
      <p:boldItalic r:id="rId32"/>
    </p:embeddedFont>
    <p:embeddedFont>
      <p:font typeface="Poppins SemiBold"/>
      <p:regular r:id="rId33"/>
      <p:bold r:id="rId34"/>
      <p:italic r:id="rId35"/>
      <p:boldItalic r:id="rId36"/>
    </p:embeddedFont>
    <p:embeddedFont>
      <p:font typeface="Dancing Script Medium"/>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Outfit-bold.fntdata"/><Relationship Id="rId23" Type="http://schemas.openxmlformats.org/officeDocument/2006/relationships/font" Target="fonts/Outfi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Medium-italic.fntdata"/><Relationship Id="rId30" Type="http://schemas.openxmlformats.org/officeDocument/2006/relationships/font" Target="fonts/PoppinsMedium-bold.fntdata"/><Relationship Id="rId11" Type="http://schemas.openxmlformats.org/officeDocument/2006/relationships/slide" Target="slides/slide7.xml"/><Relationship Id="rId33" Type="http://schemas.openxmlformats.org/officeDocument/2006/relationships/font" Target="fonts/PoppinsSemiBold-regular.fntdata"/><Relationship Id="rId10" Type="http://schemas.openxmlformats.org/officeDocument/2006/relationships/slide" Target="slides/slide6.xml"/><Relationship Id="rId32" Type="http://schemas.openxmlformats.org/officeDocument/2006/relationships/font" Target="fonts/PoppinsMedium-boldItalic.fntdata"/><Relationship Id="rId13" Type="http://schemas.openxmlformats.org/officeDocument/2006/relationships/slide" Target="slides/slide9.xml"/><Relationship Id="rId35" Type="http://schemas.openxmlformats.org/officeDocument/2006/relationships/font" Target="fonts/PoppinsSemiBold-italic.fntdata"/><Relationship Id="rId12" Type="http://schemas.openxmlformats.org/officeDocument/2006/relationships/slide" Target="slides/slide8.xml"/><Relationship Id="rId34" Type="http://schemas.openxmlformats.org/officeDocument/2006/relationships/font" Target="fonts/PoppinsSemiBold-bold.fntdata"/><Relationship Id="rId15" Type="http://schemas.openxmlformats.org/officeDocument/2006/relationships/slide" Target="slides/slide11.xml"/><Relationship Id="rId37" Type="http://schemas.openxmlformats.org/officeDocument/2006/relationships/font" Target="fonts/DancingScriptMedium-regular.fntdata"/><Relationship Id="rId14" Type="http://schemas.openxmlformats.org/officeDocument/2006/relationships/slide" Target="slides/slide10.xml"/><Relationship Id="rId36" Type="http://schemas.openxmlformats.org/officeDocument/2006/relationships/font" Target="fonts/PoppinsSemiBold-boldItalic.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DancingScriptMedium-bold.fntdata"/><Relationship Id="rId19" Type="http://schemas.openxmlformats.org/officeDocument/2006/relationships/font" Target="fonts/Poppins-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44692b5e62_0_897: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44692b5e62_0_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3844a5f830_0_20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3844a5f830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3840533d7a_0_32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13840533d7a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3840533d7a_0_63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3840533d7a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3844a5f830_0_15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13844a5f83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473aad0f6b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1473aad0f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3840533d7a_0_30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3840533d7a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3840533d7a_0_30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3840533d7a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3844a5f830_0_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3844a5f83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3844a5f830_0_8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3844a5f83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3844a5f830_0_14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3844a5f83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473aad0f6b_0_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473aad0f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473aad0f6b_0_5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473aad0f6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3840533d7a_0_32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13840533d7a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3.pn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4.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53544" t="0"/>
          <a:stretch/>
        </p:blipFill>
        <p:spPr>
          <a:xfrm>
            <a:off x="0" y="0"/>
            <a:ext cx="7560003" cy="10692000"/>
          </a:xfrm>
          <a:prstGeom prst="rect">
            <a:avLst/>
          </a:prstGeom>
          <a:noFill/>
          <a:ln>
            <a:noFill/>
          </a:ln>
        </p:spPr>
      </p:pic>
      <p:sp>
        <p:nvSpPr>
          <p:cNvPr id="11" name="Google Shape;11;p2"/>
          <p:cNvSpPr txBox="1"/>
          <p:nvPr>
            <p:ph type="ctrTitle"/>
          </p:nvPr>
        </p:nvSpPr>
        <p:spPr>
          <a:xfrm>
            <a:off x="314858" y="3414678"/>
            <a:ext cx="3150000" cy="4266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500"/>
              <a:buNone/>
              <a:defRPr sz="4500">
                <a:solidFill>
                  <a:schemeClr val="lt1"/>
                </a:solidFill>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314855" y="7681584"/>
            <a:ext cx="3150000" cy="164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13" name="Google Shape;13;p2"/>
          <p:cNvSpPr/>
          <p:nvPr/>
        </p:nvSpPr>
        <p:spPr>
          <a:xfrm>
            <a:off x="6459133" y="5698118"/>
            <a:ext cx="283933" cy="283933"/>
          </a:xfrm>
          <a:custGeom>
            <a:rect b="b" l="l" r="r" t="t"/>
            <a:pathLst>
              <a:path extrusionOk="0" h="359409" w="359409">
                <a:moveTo>
                  <a:pt x="333264" y="272361"/>
                </a:moveTo>
                <a:lnTo>
                  <a:pt x="303999" y="308989"/>
                </a:lnTo>
                <a:lnTo>
                  <a:pt x="271357" y="333866"/>
                </a:lnTo>
                <a:lnTo>
                  <a:pt x="228281" y="352373"/>
                </a:lnTo>
                <a:lnTo>
                  <a:pt x="187766" y="358926"/>
                </a:lnTo>
                <a:lnTo>
                  <a:pt x="176011" y="359080"/>
                </a:lnTo>
                <a:lnTo>
                  <a:pt x="170144" y="358869"/>
                </a:lnTo>
                <a:lnTo>
                  <a:pt x="124045" y="350325"/>
                </a:lnTo>
                <a:lnTo>
                  <a:pt x="86718" y="333265"/>
                </a:lnTo>
                <a:lnTo>
                  <a:pt x="50091" y="303999"/>
                </a:lnTo>
                <a:lnTo>
                  <a:pt x="25213" y="271358"/>
                </a:lnTo>
                <a:lnTo>
                  <a:pt x="6706" y="228281"/>
                </a:lnTo>
                <a:lnTo>
                  <a:pt x="153" y="187767"/>
                </a:lnTo>
                <a:lnTo>
                  <a:pt x="0" y="176012"/>
                </a:lnTo>
                <a:lnTo>
                  <a:pt x="211" y="170144"/>
                </a:lnTo>
                <a:lnTo>
                  <a:pt x="8755" y="124046"/>
                </a:lnTo>
                <a:lnTo>
                  <a:pt x="25815" y="86719"/>
                </a:lnTo>
                <a:lnTo>
                  <a:pt x="55081" y="50091"/>
                </a:lnTo>
                <a:lnTo>
                  <a:pt x="87722" y="25213"/>
                </a:lnTo>
                <a:lnTo>
                  <a:pt x="130798" y="6706"/>
                </a:lnTo>
                <a:lnTo>
                  <a:pt x="171313" y="153"/>
                </a:lnTo>
                <a:lnTo>
                  <a:pt x="183068" y="0"/>
                </a:lnTo>
                <a:lnTo>
                  <a:pt x="188935" y="211"/>
                </a:lnTo>
                <a:lnTo>
                  <a:pt x="235034" y="8755"/>
                </a:lnTo>
                <a:lnTo>
                  <a:pt x="272361" y="25815"/>
                </a:lnTo>
                <a:lnTo>
                  <a:pt x="308989" y="55080"/>
                </a:lnTo>
                <a:lnTo>
                  <a:pt x="333866" y="87722"/>
                </a:lnTo>
                <a:lnTo>
                  <a:pt x="352373" y="130798"/>
                </a:lnTo>
                <a:lnTo>
                  <a:pt x="358926" y="171313"/>
                </a:lnTo>
                <a:lnTo>
                  <a:pt x="359080" y="183068"/>
                </a:lnTo>
                <a:lnTo>
                  <a:pt x="358868" y="188935"/>
                </a:lnTo>
                <a:lnTo>
                  <a:pt x="350324" y="235034"/>
                </a:lnTo>
                <a:lnTo>
                  <a:pt x="333264" y="272361"/>
                </a:lnTo>
                <a:close/>
              </a:path>
            </a:pathLst>
          </a:custGeom>
          <a:solidFill>
            <a:srgbClr val="FAC4E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4" name="Google Shape;14;p2"/>
          <p:cNvSpPr/>
          <p:nvPr/>
        </p:nvSpPr>
        <p:spPr>
          <a:xfrm>
            <a:off x="6914203" y="4440004"/>
            <a:ext cx="283933" cy="283933"/>
          </a:xfrm>
          <a:custGeom>
            <a:rect b="b" l="l" r="r" t="t"/>
            <a:pathLst>
              <a:path extrusionOk="0" h="359409" w="359409">
                <a:moveTo>
                  <a:pt x="333264" y="272361"/>
                </a:moveTo>
                <a:lnTo>
                  <a:pt x="303999" y="308989"/>
                </a:lnTo>
                <a:lnTo>
                  <a:pt x="271357" y="333866"/>
                </a:lnTo>
                <a:lnTo>
                  <a:pt x="228281" y="352373"/>
                </a:lnTo>
                <a:lnTo>
                  <a:pt x="187766" y="358926"/>
                </a:lnTo>
                <a:lnTo>
                  <a:pt x="176011" y="359080"/>
                </a:lnTo>
                <a:lnTo>
                  <a:pt x="170144" y="358869"/>
                </a:lnTo>
                <a:lnTo>
                  <a:pt x="124045" y="350325"/>
                </a:lnTo>
                <a:lnTo>
                  <a:pt x="86718" y="333265"/>
                </a:lnTo>
                <a:lnTo>
                  <a:pt x="50091" y="303999"/>
                </a:lnTo>
                <a:lnTo>
                  <a:pt x="25213" y="271358"/>
                </a:lnTo>
                <a:lnTo>
                  <a:pt x="6706" y="228281"/>
                </a:lnTo>
                <a:lnTo>
                  <a:pt x="153" y="187767"/>
                </a:lnTo>
                <a:lnTo>
                  <a:pt x="0" y="176012"/>
                </a:lnTo>
                <a:lnTo>
                  <a:pt x="211" y="170144"/>
                </a:lnTo>
                <a:lnTo>
                  <a:pt x="8755" y="124046"/>
                </a:lnTo>
                <a:lnTo>
                  <a:pt x="25815" y="86719"/>
                </a:lnTo>
                <a:lnTo>
                  <a:pt x="55081" y="50091"/>
                </a:lnTo>
                <a:lnTo>
                  <a:pt x="87722" y="25213"/>
                </a:lnTo>
                <a:lnTo>
                  <a:pt x="130798" y="6706"/>
                </a:lnTo>
                <a:lnTo>
                  <a:pt x="171313" y="153"/>
                </a:lnTo>
                <a:lnTo>
                  <a:pt x="183068" y="0"/>
                </a:lnTo>
                <a:lnTo>
                  <a:pt x="188935" y="211"/>
                </a:lnTo>
                <a:lnTo>
                  <a:pt x="235034" y="8755"/>
                </a:lnTo>
                <a:lnTo>
                  <a:pt x="272361" y="25815"/>
                </a:lnTo>
                <a:lnTo>
                  <a:pt x="308989" y="55080"/>
                </a:lnTo>
                <a:lnTo>
                  <a:pt x="333866" y="87722"/>
                </a:lnTo>
                <a:lnTo>
                  <a:pt x="352373" y="130798"/>
                </a:lnTo>
                <a:lnTo>
                  <a:pt x="358926" y="171313"/>
                </a:lnTo>
                <a:lnTo>
                  <a:pt x="359080" y="183068"/>
                </a:lnTo>
                <a:lnTo>
                  <a:pt x="358868" y="188935"/>
                </a:lnTo>
                <a:lnTo>
                  <a:pt x="350324" y="235034"/>
                </a:lnTo>
                <a:lnTo>
                  <a:pt x="333264" y="272361"/>
                </a:lnTo>
                <a:close/>
              </a:path>
            </a:pathLst>
          </a:custGeom>
          <a:solidFill>
            <a:srgbClr val="FAC4E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nvGrpSpPr>
          <p:cNvPr id="15" name="Google Shape;15;p2"/>
          <p:cNvGrpSpPr/>
          <p:nvPr/>
        </p:nvGrpSpPr>
        <p:grpSpPr>
          <a:xfrm>
            <a:off x="2175425" y="-845175"/>
            <a:ext cx="5665186" cy="10143196"/>
            <a:chOff x="11251549" y="-1071334"/>
            <a:chExt cx="7181121" cy="12857392"/>
          </a:xfrm>
        </p:grpSpPr>
        <p:sp>
          <p:nvSpPr>
            <p:cNvPr id="16" name="Google Shape;16;p2"/>
            <p:cNvSpPr/>
            <p:nvPr/>
          </p:nvSpPr>
          <p:spPr>
            <a:xfrm>
              <a:off x="15335329" y="7333968"/>
              <a:ext cx="1732915" cy="1732915"/>
            </a:xfrm>
            <a:custGeom>
              <a:rect b="b" l="l" r="r" t="t"/>
              <a:pathLst>
                <a:path extrusionOk="0" h="1732915" w="1732915">
                  <a:moveTo>
                    <a:pt x="1732917" y="405754"/>
                  </a:moveTo>
                  <a:lnTo>
                    <a:pt x="1327162" y="1732916"/>
                  </a:lnTo>
                  <a:lnTo>
                    <a:pt x="0" y="1327162"/>
                  </a:lnTo>
                  <a:lnTo>
                    <a:pt x="405754" y="0"/>
                  </a:lnTo>
                  <a:lnTo>
                    <a:pt x="1732917" y="405754"/>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7" name="Google Shape;17;p2"/>
            <p:cNvSpPr/>
            <p:nvPr/>
          </p:nvSpPr>
          <p:spPr>
            <a:xfrm>
              <a:off x="13607869" y="5715178"/>
              <a:ext cx="1958975" cy="1958975"/>
            </a:xfrm>
            <a:custGeom>
              <a:rect b="b" l="l" r="r" t="t"/>
              <a:pathLst>
                <a:path extrusionOk="0" h="1958975" w="1958975">
                  <a:moveTo>
                    <a:pt x="1899834" y="1314438"/>
                  </a:moveTo>
                  <a:lnTo>
                    <a:pt x="1882288" y="1359196"/>
                  </a:lnTo>
                  <a:lnTo>
                    <a:pt x="1862567" y="1403039"/>
                  </a:lnTo>
                  <a:lnTo>
                    <a:pt x="1840718" y="1445862"/>
                  </a:lnTo>
                  <a:lnTo>
                    <a:pt x="1816794" y="1487560"/>
                  </a:lnTo>
                  <a:lnTo>
                    <a:pt x="1790854" y="1528035"/>
                  </a:lnTo>
                  <a:lnTo>
                    <a:pt x="1762958" y="1567189"/>
                  </a:lnTo>
                  <a:lnTo>
                    <a:pt x="1733175" y="1604926"/>
                  </a:lnTo>
                  <a:lnTo>
                    <a:pt x="1701576" y="1641156"/>
                  </a:lnTo>
                  <a:lnTo>
                    <a:pt x="1668238" y="1675792"/>
                  </a:lnTo>
                  <a:lnTo>
                    <a:pt x="1633240" y="1708751"/>
                  </a:lnTo>
                  <a:lnTo>
                    <a:pt x="1596667" y="1739953"/>
                  </a:lnTo>
                  <a:lnTo>
                    <a:pt x="1558607" y="1769323"/>
                  </a:lnTo>
                  <a:lnTo>
                    <a:pt x="1519152" y="1796789"/>
                  </a:lnTo>
                  <a:lnTo>
                    <a:pt x="1478397" y="1822287"/>
                  </a:lnTo>
                  <a:lnTo>
                    <a:pt x="1436439" y="1845754"/>
                  </a:lnTo>
                  <a:lnTo>
                    <a:pt x="1393381" y="1867135"/>
                  </a:lnTo>
                  <a:lnTo>
                    <a:pt x="1349325" y="1886376"/>
                  </a:lnTo>
                  <a:lnTo>
                    <a:pt x="1304379" y="1903433"/>
                  </a:lnTo>
                  <a:lnTo>
                    <a:pt x="1258649" y="1918264"/>
                  </a:lnTo>
                  <a:lnTo>
                    <a:pt x="1212247" y="1930833"/>
                  </a:lnTo>
                  <a:lnTo>
                    <a:pt x="1165284" y="1941110"/>
                  </a:lnTo>
                  <a:lnTo>
                    <a:pt x="1117874" y="1949070"/>
                  </a:lnTo>
                  <a:lnTo>
                    <a:pt x="1070130" y="1954695"/>
                  </a:lnTo>
                  <a:lnTo>
                    <a:pt x="1022167" y="1957970"/>
                  </a:lnTo>
                  <a:lnTo>
                    <a:pt x="974102" y="1958888"/>
                  </a:lnTo>
                  <a:lnTo>
                    <a:pt x="950066" y="1958462"/>
                  </a:lnTo>
                  <a:lnTo>
                    <a:pt x="902064" y="1955841"/>
                  </a:lnTo>
                  <a:lnTo>
                    <a:pt x="854247" y="1950868"/>
                  </a:lnTo>
                  <a:lnTo>
                    <a:pt x="806733" y="1943555"/>
                  </a:lnTo>
                  <a:lnTo>
                    <a:pt x="759634" y="1933919"/>
                  </a:lnTo>
                  <a:lnTo>
                    <a:pt x="713065" y="1921984"/>
                  </a:lnTo>
                  <a:lnTo>
                    <a:pt x="667138" y="1907778"/>
                  </a:lnTo>
                  <a:lnTo>
                    <a:pt x="621963" y="1891335"/>
                  </a:lnTo>
                  <a:lnTo>
                    <a:pt x="577649" y="1872696"/>
                  </a:lnTo>
                  <a:lnTo>
                    <a:pt x="534303" y="1851905"/>
                  </a:lnTo>
                  <a:lnTo>
                    <a:pt x="492029" y="1829012"/>
                  </a:lnTo>
                  <a:lnTo>
                    <a:pt x="450930" y="1804072"/>
                  </a:lnTo>
                  <a:lnTo>
                    <a:pt x="411104" y="1777146"/>
                  </a:lnTo>
                  <a:lnTo>
                    <a:pt x="372647" y="1748298"/>
                  </a:lnTo>
                  <a:lnTo>
                    <a:pt x="335652" y="1717598"/>
                  </a:lnTo>
                  <a:lnTo>
                    <a:pt x="300208" y="1685119"/>
                  </a:lnTo>
                  <a:lnTo>
                    <a:pt x="266400" y="1650941"/>
                  </a:lnTo>
                  <a:lnTo>
                    <a:pt x="234311" y="1615145"/>
                  </a:lnTo>
                  <a:lnTo>
                    <a:pt x="204016" y="1577817"/>
                  </a:lnTo>
                  <a:lnTo>
                    <a:pt x="175589" y="1539048"/>
                  </a:lnTo>
                  <a:lnTo>
                    <a:pt x="149099" y="1498930"/>
                  </a:lnTo>
                  <a:lnTo>
                    <a:pt x="124609" y="1457562"/>
                  </a:lnTo>
                  <a:lnTo>
                    <a:pt x="102178" y="1415041"/>
                  </a:lnTo>
                  <a:lnTo>
                    <a:pt x="81861" y="1371471"/>
                  </a:lnTo>
                  <a:lnTo>
                    <a:pt x="63707" y="1326956"/>
                  </a:lnTo>
                  <a:lnTo>
                    <a:pt x="47758" y="1281605"/>
                  </a:lnTo>
                  <a:lnTo>
                    <a:pt x="34054" y="1235525"/>
                  </a:lnTo>
                  <a:lnTo>
                    <a:pt x="22627" y="1188829"/>
                  </a:lnTo>
                  <a:lnTo>
                    <a:pt x="13506" y="1141628"/>
                  </a:lnTo>
                  <a:lnTo>
                    <a:pt x="6711" y="1094036"/>
                  </a:lnTo>
                  <a:lnTo>
                    <a:pt x="2260" y="1046168"/>
                  </a:lnTo>
                  <a:lnTo>
                    <a:pt x="163" y="998140"/>
                  </a:lnTo>
                  <a:lnTo>
                    <a:pt x="0" y="974101"/>
                  </a:lnTo>
                  <a:lnTo>
                    <a:pt x="426" y="950066"/>
                  </a:lnTo>
                  <a:lnTo>
                    <a:pt x="3046" y="902063"/>
                  </a:lnTo>
                  <a:lnTo>
                    <a:pt x="8019" y="854247"/>
                  </a:lnTo>
                  <a:lnTo>
                    <a:pt x="15332" y="806733"/>
                  </a:lnTo>
                  <a:lnTo>
                    <a:pt x="24968" y="759634"/>
                  </a:lnTo>
                  <a:lnTo>
                    <a:pt x="36904" y="713065"/>
                  </a:lnTo>
                  <a:lnTo>
                    <a:pt x="51110" y="667137"/>
                  </a:lnTo>
                  <a:lnTo>
                    <a:pt x="67552" y="621962"/>
                  </a:lnTo>
                  <a:lnTo>
                    <a:pt x="86191" y="577648"/>
                  </a:lnTo>
                  <a:lnTo>
                    <a:pt x="106982" y="534303"/>
                  </a:lnTo>
                  <a:lnTo>
                    <a:pt x="129875" y="492029"/>
                  </a:lnTo>
                  <a:lnTo>
                    <a:pt x="154815" y="450930"/>
                  </a:lnTo>
                  <a:lnTo>
                    <a:pt x="181741" y="411104"/>
                  </a:lnTo>
                  <a:lnTo>
                    <a:pt x="210589" y="372647"/>
                  </a:lnTo>
                  <a:lnTo>
                    <a:pt x="241289" y="335652"/>
                  </a:lnTo>
                  <a:lnTo>
                    <a:pt x="273768" y="300208"/>
                  </a:lnTo>
                  <a:lnTo>
                    <a:pt x="307946" y="266400"/>
                  </a:lnTo>
                  <a:lnTo>
                    <a:pt x="343742" y="234311"/>
                  </a:lnTo>
                  <a:lnTo>
                    <a:pt x="381070" y="204016"/>
                  </a:lnTo>
                  <a:lnTo>
                    <a:pt x="419839" y="175589"/>
                  </a:lnTo>
                  <a:lnTo>
                    <a:pt x="459957" y="149099"/>
                  </a:lnTo>
                  <a:lnTo>
                    <a:pt x="501325" y="124609"/>
                  </a:lnTo>
                  <a:lnTo>
                    <a:pt x="543846" y="102179"/>
                  </a:lnTo>
                  <a:lnTo>
                    <a:pt x="587416" y="81861"/>
                  </a:lnTo>
                  <a:lnTo>
                    <a:pt x="631931" y="63706"/>
                  </a:lnTo>
                  <a:lnTo>
                    <a:pt x="677282" y="47758"/>
                  </a:lnTo>
                  <a:lnTo>
                    <a:pt x="723362" y="34054"/>
                  </a:lnTo>
                  <a:lnTo>
                    <a:pt x="770058" y="22627"/>
                  </a:lnTo>
                  <a:lnTo>
                    <a:pt x="817259" y="13506"/>
                  </a:lnTo>
                  <a:lnTo>
                    <a:pt x="864851" y="6711"/>
                  </a:lnTo>
                  <a:lnTo>
                    <a:pt x="912719" y="2260"/>
                  </a:lnTo>
                  <a:lnTo>
                    <a:pt x="960747" y="163"/>
                  </a:lnTo>
                  <a:lnTo>
                    <a:pt x="984786" y="0"/>
                  </a:lnTo>
                  <a:lnTo>
                    <a:pt x="1008821" y="426"/>
                  </a:lnTo>
                  <a:lnTo>
                    <a:pt x="1056824" y="3046"/>
                  </a:lnTo>
                  <a:lnTo>
                    <a:pt x="1104640" y="8019"/>
                  </a:lnTo>
                  <a:lnTo>
                    <a:pt x="1152155" y="15332"/>
                  </a:lnTo>
                  <a:lnTo>
                    <a:pt x="1199253" y="24968"/>
                  </a:lnTo>
                  <a:lnTo>
                    <a:pt x="1245822" y="36904"/>
                  </a:lnTo>
                  <a:lnTo>
                    <a:pt x="1291750" y="51109"/>
                  </a:lnTo>
                  <a:lnTo>
                    <a:pt x="1336925" y="67552"/>
                  </a:lnTo>
                  <a:lnTo>
                    <a:pt x="1381239" y="86191"/>
                  </a:lnTo>
                  <a:lnTo>
                    <a:pt x="1424585" y="106982"/>
                  </a:lnTo>
                  <a:lnTo>
                    <a:pt x="1466858" y="129875"/>
                  </a:lnTo>
                  <a:lnTo>
                    <a:pt x="1507957" y="154815"/>
                  </a:lnTo>
                  <a:lnTo>
                    <a:pt x="1547783" y="181741"/>
                  </a:lnTo>
                  <a:lnTo>
                    <a:pt x="1586240" y="210589"/>
                  </a:lnTo>
                  <a:lnTo>
                    <a:pt x="1623235" y="241289"/>
                  </a:lnTo>
                  <a:lnTo>
                    <a:pt x="1658679" y="273768"/>
                  </a:lnTo>
                  <a:lnTo>
                    <a:pt x="1692487" y="307946"/>
                  </a:lnTo>
                  <a:lnTo>
                    <a:pt x="1724577" y="343742"/>
                  </a:lnTo>
                  <a:lnTo>
                    <a:pt x="1754871" y="381070"/>
                  </a:lnTo>
                  <a:lnTo>
                    <a:pt x="1783298" y="419839"/>
                  </a:lnTo>
                  <a:lnTo>
                    <a:pt x="1809789" y="459956"/>
                  </a:lnTo>
                  <a:lnTo>
                    <a:pt x="1834278" y="501325"/>
                  </a:lnTo>
                  <a:lnTo>
                    <a:pt x="1856709" y="543846"/>
                  </a:lnTo>
                  <a:lnTo>
                    <a:pt x="1877026" y="587416"/>
                  </a:lnTo>
                  <a:lnTo>
                    <a:pt x="1895181" y="631931"/>
                  </a:lnTo>
                  <a:lnTo>
                    <a:pt x="1911129" y="677282"/>
                  </a:lnTo>
                  <a:lnTo>
                    <a:pt x="1924833" y="723362"/>
                  </a:lnTo>
                  <a:lnTo>
                    <a:pt x="1936260" y="770059"/>
                  </a:lnTo>
                  <a:lnTo>
                    <a:pt x="1945381" y="817260"/>
                  </a:lnTo>
                  <a:lnTo>
                    <a:pt x="1952176" y="864851"/>
                  </a:lnTo>
                  <a:lnTo>
                    <a:pt x="1956627" y="912719"/>
                  </a:lnTo>
                  <a:lnTo>
                    <a:pt x="1958724" y="960747"/>
                  </a:lnTo>
                  <a:lnTo>
                    <a:pt x="1958888" y="984786"/>
                  </a:lnTo>
                  <a:lnTo>
                    <a:pt x="1958462" y="1008821"/>
                  </a:lnTo>
                  <a:lnTo>
                    <a:pt x="1955841" y="1056824"/>
                  </a:lnTo>
                  <a:lnTo>
                    <a:pt x="1950868" y="1104640"/>
                  </a:lnTo>
                  <a:lnTo>
                    <a:pt x="1943555" y="1152155"/>
                  </a:lnTo>
                  <a:lnTo>
                    <a:pt x="1933919" y="1199253"/>
                  </a:lnTo>
                  <a:lnTo>
                    <a:pt x="1921984" y="1245822"/>
                  </a:lnTo>
                  <a:lnTo>
                    <a:pt x="1907778" y="1291750"/>
                  </a:lnTo>
                  <a:lnTo>
                    <a:pt x="1899834" y="1314438"/>
                  </a:lnTo>
                  <a:close/>
                </a:path>
              </a:pathLst>
            </a:custGeom>
            <a:solidFill>
              <a:srgbClr val="E4F6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8" name="Google Shape;18;p2"/>
            <p:cNvSpPr/>
            <p:nvPr/>
          </p:nvSpPr>
          <p:spPr>
            <a:xfrm>
              <a:off x="15470895" y="3395818"/>
              <a:ext cx="2568575" cy="2498090"/>
            </a:xfrm>
            <a:custGeom>
              <a:rect b="b" l="l" r="r" t="t"/>
              <a:pathLst>
                <a:path extrusionOk="0" h="2498090" w="2568575">
                  <a:moveTo>
                    <a:pt x="246647" y="0"/>
                  </a:moveTo>
                  <a:lnTo>
                    <a:pt x="2568385" y="2242076"/>
                  </a:lnTo>
                  <a:lnTo>
                    <a:pt x="2321737" y="2497487"/>
                  </a:lnTo>
                  <a:lnTo>
                    <a:pt x="0" y="255411"/>
                  </a:lnTo>
                  <a:lnTo>
                    <a:pt x="246647" y="0"/>
                  </a:lnTo>
                  <a:close/>
                </a:path>
              </a:pathLst>
            </a:custGeom>
            <a:solidFill>
              <a:srgbClr val="5DD4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9" name="Google Shape;19;p2"/>
            <p:cNvSpPr/>
            <p:nvPr/>
          </p:nvSpPr>
          <p:spPr>
            <a:xfrm>
              <a:off x="15595171" y="9317885"/>
              <a:ext cx="457834" cy="457834"/>
            </a:xfrm>
            <a:custGeom>
              <a:rect b="b" l="l" r="r" t="t"/>
              <a:pathLst>
                <a:path extrusionOk="0" h="457834" w="457834">
                  <a:moveTo>
                    <a:pt x="424368" y="346816"/>
                  </a:moveTo>
                  <a:lnTo>
                    <a:pt x="397548" y="382733"/>
                  </a:lnTo>
                  <a:lnTo>
                    <a:pt x="364236" y="412728"/>
                  </a:lnTo>
                  <a:lnTo>
                    <a:pt x="325713" y="435648"/>
                  </a:lnTo>
                  <a:lnTo>
                    <a:pt x="283458" y="450612"/>
                  </a:lnTo>
                  <a:lnTo>
                    <a:pt x="239096" y="457045"/>
                  </a:lnTo>
                  <a:lnTo>
                    <a:pt x="224127" y="457241"/>
                  </a:lnTo>
                  <a:lnTo>
                    <a:pt x="216656" y="456972"/>
                  </a:lnTo>
                  <a:lnTo>
                    <a:pt x="172337" y="450250"/>
                  </a:lnTo>
                  <a:lnTo>
                    <a:pt x="130180" y="435011"/>
                  </a:lnTo>
                  <a:lnTo>
                    <a:pt x="91807" y="411841"/>
                  </a:lnTo>
                  <a:lnTo>
                    <a:pt x="58691" y="381630"/>
                  </a:lnTo>
                  <a:lnTo>
                    <a:pt x="32106" y="345538"/>
                  </a:lnTo>
                  <a:lnTo>
                    <a:pt x="13072" y="304954"/>
                  </a:lnTo>
                  <a:lnTo>
                    <a:pt x="2322" y="261435"/>
                  </a:lnTo>
                  <a:lnTo>
                    <a:pt x="0" y="224128"/>
                  </a:lnTo>
                  <a:lnTo>
                    <a:pt x="269" y="216656"/>
                  </a:lnTo>
                  <a:lnTo>
                    <a:pt x="6990" y="172337"/>
                  </a:lnTo>
                  <a:lnTo>
                    <a:pt x="22229" y="130181"/>
                  </a:lnTo>
                  <a:lnTo>
                    <a:pt x="36949" y="104147"/>
                  </a:lnTo>
                  <a:lnTo>
                    <a:pt x="41025" y="97870"/>
                  </a:lnTo>
                  <a:lnTo>
                    <a:pt x="70138" y="63784"/>
                  </a:lnTo>
                  <a:lnTo>
                    <a:pt x="105341" y="36033"/>
                  </a:lnTo>
                  <a:lnTo>
                    <a:pt x="145282" y="15683"/>
                  </a:lnTo>
                  <a:lnTo>
                    <a:pt x="188425" y="3516"/>
                  </a:lnTo>
                  <a:lnTo>
                    <a:pt x="233113" y="0"/>
                  </a:lnTo>
                  <a:lnTo>
                    <a:pt x="240584" y="269"/>
                  </a:lnTo>
                  <a:lnTo>
                    <a:pt x="284904" y="6990"/>
                  </a:lnTo>
                  <a:lnTo>
                    <a:pt x="327060" y="22229"/>
                  </a:lnTo>
                  <a:lnTo>
                    <a:pt x="365433" y="45399"/>
                  </a:lnTo>
                  <a:lnTo>
                    <a:pt x="398549" y="75611"/>
                  </a:lnTo>
                  <a:lnTo>
                    <a:pt x="425135" y="111702"/>
                  </a:lnTo>
                  <a:lnTo>
                    <a:pt x="444168" y="152287"/>
                  </a:lnTo>
                  <a:lnTo>
                    <a:pt x="454918" y="195805"/>
                  </a:lnTo>
                  <a:lnTo>
                    <a:pt x="457241" y="233113"/>
                  </a:lnTo>
                  <a:lnTo>
                    <a:pt x="456972" y="240584"/>
                  </a:lnTo>
                  <a:lnTo>
                    <a:pt x="450250" y="284904"/>
                  </a:lnTo>
                  <a:lnTo>
                    <a:pt x="435011" y="327060"/>
                  </a:lnTo>
                  <a:lnTo>
                    <a:pt x="428128" y="340354"/>
                  </a:lnTo>
                  <a:lnTo>
                    <a:pt x="424368" y="346816"/>
                  </a:lnTo>
                  <a:close/>
                </a:path>
              </a:pathLst>
            </a:custGeom>
            <a:solidFill>
              <a:srgbClr val="C2C2E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0" name="Google Shape;20;p2"/>
            <p:cNvSpPr/>
            <p:nvPr/>
          </p:nvSpPr>
          <p:spPr>
            <a:xfrm rot="-5882944">
              <a:off x="16429709" y="6555577"/>
              <a:ext cx="2471684" cy="1199970"/>
            </a:xfrm>
            <a:custGeom>
              <a:rect b="b" l="l" r="r" t="t"/>
              <a:pathLst>
                <a:path extrusionOk="0" h="1200150" w="2472055">
                  <a:moveTo>
                    <a:pt x="2471693" y="0"/>
                  </a:moveTo>
                  <a:lnTo>
                    <a:pt x="2281615" y="1200105"/>
                  </a:lnTo>
                  <a:lnTo>
                    <a:pt x="0" y="838733"/>
                  </a:lnTo>
                  <a:lnTo>
                    <a:pt x="132842" y="0"/>
                  </a:lnTo>
                  <a:lnTo>
                    <a:pt x="2471693" y="0"/>
                  </a:lnTo>
                  <a:close/>
                </a:path>
              </a:pathLst>
            </a:custGeom>
            <a:solidFill>
              <a:srgbClr val="FEF0C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1" name="Google Shape;21;p2"/>
            <p:cNvPicPr preferRelativeResize="0"/>
            <p:nvPr/>
          </p:nvPicPr>
          <p:blipFill rotWithShape="1">
            <a:blip r:embed="rId3">
              <a:alphaModFix/>
            </a:blip>
            <a:srcRect b="0" l="0" r="0" t="0"/>
            <a:stretch/>
          </p:blipFill>
          <p:spPr>
            <a:xfrm>
              <a:off x="11251549" y="-1071334"/>
              <a:ext cx="6878934" cy="7583130"/>
            </a:xfrm>
            <a:prstGeom prst="rect">
              <a:avLst/>
            </a:prstGeom>
            <a:noFill/>
            <a:ln>
              <a:noFill/>
            </a:ln>
          </p:spPr>
        </p:pic>
        <p:sp>
          <p:nvSpPr>
            <p:cNvPr id="22" name="Google Shape;22;p2"/>
            <p:cNvSpPr/>
            <p:nvPr/>
          </p:nvSpPr>
          <p:spPr>
            <a:xfrm>
              <a:off x="14870954" y="7839910"/>
              <a:ext cx="457834" cy="457834"/>
            </a:xfrm>
            <a:custGeom>
              <a:rect b="b" l="l" r="r" t="t"/>
              <a:pathLst>
                <a:path extrusionOk="0" h="457834" w="457834">
                  <a:moveTo>
                    <a:pt x="424368" y="346816"/>
                  </a:moveTo>
                  <a:lnTo>
                    <a:pt x="397548" y="382733"/>
                  </a:lnTo>
                  <a:lnTo>
                    <a:pt x="364236" y="412728"/>
                  </a:lnTo>
                  <a:lnTo>
                    <a:pt x="325713" y="435648"/>
                  </a:lnTo>
                  <a:lnTo>
                    <a:pt x="283458" y="450612"/>
                  </a:lnTo>
                  <a:lnTo>
                    <a:pt x="239096" y="457045"/>
                  </a:lnTo>
                  <a:lnTo>
                    <a:pt x="224127" y="457241"/>
                  </a:lnTo>
                  <a:lnTo>
                    <a:pt x="216656" y="456972"/>
                  </a:lnTo>
                  <a:lnTo>
                    <a:pt x="172337" y="450250"/>
                  </a:lnTo>
                  <a:lnTo>
                    <a:pt x="130180" y="435011"/>
                  </a:lnTo>
                  <a:lnTo>
                    <a:pt x="91807" y="411841"/>
                  </a:lnTo>
                  <a:lnTo>
                    <a:pt x="58691" y="381630"/>
                  </a:lnTo>
                  <a:lnTo>
                    <a:pt x="32106" y="345538"/>
                  </a:lnTo>
                  <a:lnTo>
                    <a:pt x="13072" y="304954"/>
                  </a:lnTo>
                  <a:lnTo>
                    <a:pt x="2322" y="261435"/>
                  </a:lnTo>
                  <a:lnTo>
                    <a:pt x="0" y="224128"/>
                  </a:lnTo>
                  <a:lnTo>
                    <a:pt x="269" y="216656"/>
                  </a:lnTo>
                  <a:lnTo>
                    <a:pt x="6990" y="172337"/>
                  </a:lnTo>
                  <a:lnTo>
                    <a:pt x="22229" y="130181"/>
                  </a:lnTo>
                  <a:lnTo>
                    <a:pt x="36949" y="104147"/>
                  </a:lnTo>
                  <a:lnTo>
                    <a:pt x="41025" y="97870"/>
                  </a:lnTo>
                  <a:lnTo>
                    <a:pt x="70138" y="63784"/>
                  </a:lnTo>
                  <a:lnTo>
                    <a:pt x="105341" y="36033"/>
                  </a:lnTo>
                  <a:lnTo>
                    <a:pt x="145282" y="15683"/>
                  </a:lnTo>
                  <a:lnTo>
                    <a:pt x="188425" y="3516"/>
                  </a:lnTo>
                  <a:lnTo>
                    <a:pt x="233113" y="0"/>
                  </a:lnTo>
                  <a:lnTo>
                    <a:pt x="240584" y="269"/>
                  </a:lnTo>
                  <a:lnTo>
                    <a:pt x="284904" y="6990"/>
                  </a:lnTo>
                  <a:lnTo>
                    <a:pt x="327060" y="22229"/>
                  </a:lnTo>
                  <a:lnTo>
                    <a:pt x="365433" y="45399"/>
                  </a:lnTo>
                  <a:lnTo>
                    <a:pt x="398549" y="75611"/>
                  </a:lnTo>
                  <a:lnTo>
                    <a:pt x="425135" y="111702"/>
                  </a:lnTo>
                  <a:lnTo>
                    <a:pt x="444168" y="152287"/>
                  </a:lnTo>
                  <a:lnTo>
                    <a:pt x="454918" y="195805"/>
                  </a:lnTo>
                  <a:lnTo>
                    <a:pt x="457241" y="233113"/>
                  </a:lnTo>
                  <a:lnTo>
                    <a:pt x="456972" y="240584"/>
                  </a:lnTo>
                  <a:lnTo>
                    <a:pt x="450250" y="284904"/>
                  </a:lnTo>
                  <a:lnTo>
                    <a:pt x="435011" y="327060"/>
                  </a:lnTo>
                  <a:lnTo>
                    <a:pt x="428128" y="340354"/>
                  </a:lnTo>
                  <a:lnTo>
                    <a:pt x="424368" y="346816"/>
                  </a:lnTo>
                  <a:close/>
                </a:path>
              </a:pathLst>
            </a:custGeom>
            <a:solidFill>
              <a:srgbClr val="85D9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3" name="Google Shape;23;p2"/>
            <p:cNvSpPr/>
            <p:nvPr/>
          </p:nvSpPr>
          <p:spPr>
            <a:xfrm>
              <a:off x="15834024" y="3990340"/>
              <a:ext cx="1083309" cy="749935"/>
            </a:xfrm>
            <a:custGeom>
              <a:rect b="b" l="l" r="r" t="t"/>
              <a:pathLst>
                <a:path extrusionOk="0" h="749935" w="1083309">
                  <a:moveTo>
                    <a:pt x="359079" y="573633"/>
                  </a:moveTo>
                  <a:lnTo>
                    <a:pt x="353872" y="527037"/>
                  </a:lnTo>
                  <a:lnTo>
                    <a:pt x="339534" y="488581"/>
                  </a:lnTo>
                  <a:lnTo>
                    <a:pt x="312991" y="449935"/>
                  </a:lnTo>
                  <a:lnTo>
                    <a:pt x="282219" y="422783"/>
                  </a:lnTo>
                  <a:lnTo>
                    <a:pt x="240588" y="401218"/>
                  </a:lnTo>
                  <a:lnTo>
                    <a:pt x="200647" y="391769"/>
                  </a:lnTo>
                  <a:lnTo>
                    <a:pt x="183070" y="390563"/>
                  </a:lnTo>
                  <a:lnTo>
                    <a:pt x="171310" y="390715"/>
                  </a:lnTo>
                  <a:lnTo>
                    <a:pt x="130797" y="397268"/>
                  </a:lnTo>
                  <a:lnTo>
                    <a:pt x="87718" y="415772"/>
                  </a:lnTo>
                  <a:lnTo>
                    <a:pt x="55079" y="440651"/>
                  </a:lnTo>
                  <a:lnTo>
                    <a:pt x="29019" y="472351"/>
                  </a:lnTo>
                  <a:lnTo>
                    <a:pt x="25806" y="477278"/>
                  </a:lnTo>
                  <a:lnTo>
                    <a:pt x="8750" y="514604"/>
                  </a:lnTo>
                  <a:lnTo>
                    <a:pt x="203" y="560705"/>
                  </a:lnTo>
                  <a:lnTo>
                    <a:pt x="0" y="566572"/>
                  </a:lnTo>
                  <a:lnTo>
                    <a:pt x="152" y="578332"/>
                  </a:lnTo>
                  <a:lnTo>
                    <a:pt x="6705" y="618845"/>
                  </a:lnTo>
                  <a:lnTo>
                    <a:pt x="25209" y="661924"/>
                  </a:lnTo>
                  <a:lnTo>
                    <a:pt x="50088" y="694563"/>
                  </a:lnTo>
                  <a:lnTo>
                    <a:pt x="86715" y="723823"/>
                  </a:lnTo>
                  <a:lnTo>
                    <a:pt x="124040" y="740892"/>
                  </a:lnTo>
                  <a:lnTo>
                    <a:pt x="170141" y="749427"/>
                  </a:lnTo>
                  <a:lnTo>
                    <a:pt x="176009" y="749642"/>
                  </a:lnTo>
                  <a:lnTo>
                    <a:pt x="187769" y="749490"/>
                  </a:lnTo>
                  <a:lnTo>
                    <a:pt x="228282" y="742937"/>
                  </a:lnTo>
                  <a:lnTo>
                    <a:pt x="271348" y="724433"/>
                  </a:lnTo>
                  <a:lnTo>
                    <a:pt x="303999" y="699554"/>
                  </a:lnTo>
                  <a:lnTo>
                    <a:pt x="333260" y="662927"/>
                  </a:lnTo>
                  <a:lnTo>
                    <a:pt x="350316" y="625602"/>
                  </a:lnTo>
                  <a:lnTo>
                    <a:pt x="358863" y="579501"/>
                  </a:lnTo>
                  <a:lnTo>
                    <a:pt x="359079" y="573633"/>
                  </a:lnTo>
                  <a:close/>
                </a:path>
                <a:path extrusionOk="0" h="749935" w="1083309">
                  <a:moveTo>
                    <a:pt x="1082840" y="3517"/>
                  </a:moveTo>
                  <a:lnTo>
                    <a:pt x="1082789" y="0"/>
                  </a:lnTo>
                  <a:lnTo>
                    <a:pt x="723798" y="0"/>
                  </a:lnTo>
                  <a:lnTo>
                    <a:pt x="728967" y="43053"/>
                  </a:lnTo>
                  <a:lnTo>
                    <a:pt x="743292" y="81508"/>
                  </a:lnTo>
                  <a:lnTo>
                    <a:pt x="769848" y="120154"/>
                  </a:lnTo>
                  <a:lnTo>
                    <a:pt x="800620" y="147307"/>
                  </a:lnTo>
                  <a:lnTo>
                    <a:pt x="842251" y="168871"/>
                  </a:lnTo>
                  <a:lnTo>
                    <a:pt x="882192" y="178320"/>
                  </a:lnTo>
                  <a:lnTo>
                    <a:pt x="899769" y="179527"/>
                  </a:lnTo>
                  <a:lnTo>
                    <a:pt x="911517" y="179374"/>
                  </a:lnTo>
                  <a:lnTo>
                    <a:pt x="952042" y="172821"/>
                  </a:lnTo>
                  <a:lnTo>
                    <a:pt x="995108" y="154317"/>
                  </a:lnTo>
                  <a:lnTo>
                    <a:pt x="1027760" y="129438"/>
                  </a:lnTo>
                  <a:lnTo>
                    <a:pt x="1057021" y="92811"/>
                  </a:lnTo>
                  <a:lnTo>
                    <a:pt x="1074077" y="55486"/>
                  </a:lnTo>
                  <a:lnTo>
                    <a:pt x="1082624" y="9385"/>
                  </a:lnTo>
                  <a:lnTo>
                    <a:pt x="1082840" y="3517"/>
                  </a:lnTo>
                  <a:close/>
                </a:path>
              </a:pathLst>
            </a:custGeom>
            <a:solidFill>
              <a:srgbClr val="FAC4E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4" name="Google Shape;24;p2"/>
            <p:cNvSpPr/>
            <p:nvPr/>
          </p:nvSpPr>
          <p:spPr>
            <a:xfrm>
              <a:off x="15361258" y="10241738"/>
              <a:ext cx="773430" cy="1544320"/>
            </a:xfrm>
            <a:custGeom>
              <a:rect b="b" l="l" r="r" t="t"/>
              <a:pathLst>
                <a:path extrusionOk="0" h="1544320" w="773430">
                  <a:moveTo>
                    <a:pt x="772902" y="771109"/>
                  </a:moveTo>
                  <a:lnTo>
                    <a:pt x="771381" y="819982"/>
                  </a:lnTo>
                  <a:lnTo>
                    <a:pt x="766879" y="868048"/>
                  </a:lnTo>
                  <a:lnTo>
                    <a:pt x="759486" y="915217"/>
                  </a:lnTo>
                  <a:lnTo>
                    <a:pt x="749293" y="961397"/>
                  </a:lnTo>
                  <a:lnTo>
                    <a:pt x="736391" y="1006499"/>
                  </a:lnTo>
                  <a:lnTo>
                    <a:pt x="720869" y="1050432"/>
                  </a:lnTo>
                  <a:lnTo>
                    <a:pt x="702819" y="1093105"/>
                  </a:lnTo>
                  <a:lnTo>
                    <a:pt x="682332" y="1134427"/>
                  </a:lnTo>
                  <a:lnTo>
                    <a:pt x="659498" y="1174309"/>
                  </a:lnTo>
                  <a:lnTo>
                    <a:pt x="634407" y="1212658"/>
                  </a:lnTo>
                  <a:lnTo>
                    <a:pt x="607150" y="1249386"/>
                  </a:lnTo>
                  <a:lnTo>
                    <a:pt x="577817" y="1284400"/>
                  </a:lnTo>
                  <a:lnTo>
                    <a:pt x="546501" y="1317611"/>
                  </a:lnTo>
                  <a:lnTo>
                    <a:pt x="513290" y="1348928"/>
                  </a:lnTo>
                  <a:lnTo>
                    <a:pt x="478275" y="1378260"/>
                  </a:lnTo>
                  <a:lnTo>
                    <a:pt x="441548" y="1405517"/>
                  </a:lnTo>
                  <a:lnTo>
                    <a:pt x="403198" y="1430608"/>
                  </a:lnTo>
                  <a:lnTo>
                    <a:pt x="363317" y="1453443"/>
                  </a:lnTo>
                  <a:lnTo>
                    <a:pt x="321995" y="1473930"/>
                  </a:lnTo>
                  <a:lnTo>
                    <a:pt x="279322" y="1491980"/>
                  </a:lnTo>
                  <a:lnTo>
                    <a:pt x="235389" y="1507502"/>
                  </a:lnTo>
                  <a:lnTo>
                    <a:pt x="190288" y="1520404"/>
                  </a:lnTo>
                  <a:lnTo>
                    <a:pt x="144107" y="1530597"/>
                  </a:lnTo>
                  <a:lnTo>
                    <a:pt x="96938" y="1537990"/>
                  </a:lnTo>
                  <a:lnTo>
                    <a:pt x="48872" y="1542492"/>
                  </a:lnTo>
                  <a:lnTo>
                    <a:pt x="0" y="1544013"/>
                  </a:lnTo>
                  <a:lnTo>
                    <a:pt x="0" y="0"/>
                  </a:lnTo>
                  <a:lnTo>
                    <a:pt x="48873" y="1520"/>
                  </a:lnTo>
                  <a:lnTo>
                    <a:pt x="96939" y="6022"/>
                  </a:lnTo>
                  <a:lnTo>
                    <a:pt x="144108" y="13413"/>
                  </a:lnTo>
                  <a:lnTo>
                    <a:pt x="190288" y="23602"/>
                  </a:lnTo>
                  <a:lnTo>
                    <a:pt x="235390" y="36498"/>
                  </a:lnTo>
                  <a:lnTo>
                    <a:pt x="279323" y="52010"/>
                  </a:lnTo>
                  <a:lnTo>
                    <a:pt x="321996" y="70047"/>
                  </a:lnTo>
                  <a:lnTo>
                    <a:pt x="363318" y="90517"/>
                  </a:lnTo>
                  <a:lnTo>
                    <a:pt x="403199" y="113329"/>
                  </a:lnTo>
                  <a:lnTo>
                    <a:pt x="441549" y="138393"/>
                  </a:lnTo>
                  <a:lnTo>
                    <a:pt x="478276" y="165616"/>
                  </a:lnTo>
                  <a:lnTo>
                    <a:pt x="513290" y="194908"/>
                  </a:lnTo>
                  <a:lnTo>
                    <a:pt x="546501" y="226177"/>
                  </a:lnTo>
                  <a:lnTo>
                    <a:pt x="577818" y="259332"/>
                  </a:lnTo>
                  <a:lnTo>
                    <a:pt x="607150" y="294282"/>
                  </a:lnTo>
                  <a:lnTo>
                    <a:pt x="634407" y="330936"/>
                  </a:lnTo>
                  <a:lnTo>
                    <a:pt x="659498" y="369202"/>
                  </a:lnTo>
                  <a:lnTo>
                    <a:pt x="682332" y="408989"/>
                  </a:lnTo>
                  <a:lnTo>
                    <a:pt x="702820" y="450207"/>
                  </a:lnTo>
                  <a:lnTo>
                    <a:pt x="720870" y="492763"/>
                  </a:lnTo>
                  <a:lnTo>
                    <a:pt x="736391" y="536567"/>
                  </a:lnTo>
                  <a:lnTo>
                    <a:pt x="749293" y="581528"/>
                  </a:lnTo>
                  <a:lnTo>
                    <a:pt x="759486" y="627553"/>
                  </a:lnTo>
                  <a:lnTo>
                    <a:pt x="766879" y="674553"/>
                  </a:lnTo>
                  <a:lnTo>
                    <a:pt x="771381" y="722435"/>
                  </a:lnTo>
                  <a:lnTo>
                    <a:pt x="772902" y="771109"/>
                  </a:lnTo>
                  <a:close/>
                </a:path>
              </a:pathLst>
            </a:custGeom>
            <a:solidFill>
              <a:srgbClr val="FD665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
        <p:nvSpPr>
          <p:cNvPr id="25" name="Google Shape;25;p2"/>
          <p:cNvSpPr/>
          <p:nvPr/>
        </p:nvSpPr>
        <p:spPr>
          <a:xfrm>
            <a:off x="5348153" y="10242778"/>
            <a:ext cx="126549" cy="142440"/>
          </a:xfrm>
          <a:custGeom>
            <a:rect b="b" l="l" r="r" t="t"/>
            <a:pathLst>
              <a:path extrusionOk="0" h="313054" w="278130">
                <a:moveTo>
                  <a:pt x="117150" y="313041"/>
                </a:moveTo>
                <a:lnTo>
                  <a:pt x="70018" y="304555"/>
                </a:lnTo>
                <a:lnTo>
                  <a:pt x="32950" y="279938"/>
                </a:lnTo>
                <a:lnTo>
                  <a:pt x="8695" y="240448"/>
                </a:lnTo>
                <a:lnTo>
                  <a:pt x="0" y="187346"/>
                </a:lnTo>
                <a:lnTo>
                  <a:pt x="0" y="0"/>
                </a:lnTo>
                <a:lnTo>
                  <a:pt x="65895" y="0"/>
                </a:lnTo>
                <a:lnTo>
                  <a:pt x="65895" y="180639"/>
                </a:lnTo>
                <a:lnTo>
                  <a:pt x="70739" y="211253"/>
                </a:lnTo>
                <a:lnTo>
                  <a:pt x="84507" y="233410"/>
                </a:lnTo>
                <a:lnTo>
                  <a:pt x="106054" y="246876"/>
                </a:lnTo>
                <a:lnTo>
                  <a:pt x="134236" y="251417"/>
                </a:lnTo>
                <a:lnTo>
                  <a:pt x="164618" y="246441"/>
                </a:lnTo>
                <a:lnTo>
                  <a:pt x="189228" y="230823"/>
                </a:lnTo>
                <a:lnTo>
                  <a:pt x="205717" y="203531"/>
                </a:lnTo>
                <a:lnTo>
                  <a:pt x="211735" y="163533"/>
                </a:lnTo>
                <a:lnTo>
                  <a:pt x="211735" y="0"/>
                </a:lnTo>
                <a:lnTo>
                  <a:pt x="277615" y="0"/>
                </a:lnTo>
                <a:lnTo>
                  <a:pt x="277615" y="305111"/>
                </a:lnTo>
                <a:lnTo>
                  <a:pt x="211735" y="305111"/>
                </a:lnTo>
                <a:lnTo>
                  <a:pt x="211735" y="266051"/>
                </a:lnTo>
                <a:lnTo>
                  <a:pt x="194298" y="286786"/>
                </a:lnTo>
                <a:lnTo>
                  <a:pt x="172457" y="301450"/>
                </a:lnTo>
                <a:lnTo>
                  <a:pt x="146608" y="310163"/>
                </a:lnTo>
                <a:lnTo>
                  <a:pt x="117150" y="31304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 name="Google Shape;26;p2"/>
          <p:cNvSpPr/>
          <p:nvPr/>
        </p:nvSpPr>
        <p:spPr>
          <a:xfrm>
            <a:off x="5504087" y="10239173"/>
            <a:ext cx="126549" cy="142440"/>
          </a:xfrm>
          <a:custGeom>
            <a:rect b="b" l="l" r="r" t="t"/>
            <a:pathLst>
              <a:path extrusionOk="0" h="313054" w="278130">
                <a:moveTo>
                  <a:pt x="277652" y="313043"/>
                </a:moveTo>
                <a:lnTo>
                  <a:pt x="211779" y="313043"/>
                </a:lnTo>
                <a:lnTo>
                  <a:pt x="211779" y="132428"/>
                </a:lnTo>
                <a:lnTo>
                  <a:pt x="206932" y="101799"/>
                </a:lnTo>
                <a:lnTo>
                  <a:pt x="193157" y="79633"/>
                </a:lnTo>
                <a:lnTo>
                  <a:pt x="171604" y="66164"/>
                </a:lnTo>
                <a:lnTo>
                  <a:pt x="143421" y="61623"/>
                </a:lnTo>
                <a:lnTo>
                  <a:pt x="113024" y="66603"/>
                </a:lnTo>
                <a:lnTo>
                  <a:pt x="88413" y="82228"/>
                </a:lnTo>
                <a:lnTo>
                  <a:pt x="71928" y="109521"/>
                </a:lnTo>
                <a:lnTo>
                  <a:pt x="65913" y="149509"/>
                </a:lnTo>
                <a:lnTo>
                  <a:pt x="65913" y="313043"/>
                </a:lnTo>
                <a:lnTo>
                  <a:pt x="0" y="313043"/>
                </a:lnTo>
                <a:lnTo>
                  <a:pt x="0" y="7929"/>
                </a:lnTo>
                <a:lnTo>
                  <a:pt x="65913" y="7929"/>
                </a:lnTo>
                <a:lnTo>
                  <a:pt x="65913" y="46987"/>
                </a:lnTo>
                <a:lnTo>
                  <a:pt x="83355" y="26266"/>
                </a:lnTo>
                <a:lnTo>
                  <a:pt x="105203" y="11600"/>
                </a:lnTo>
                <a:lnTo>
                  <a:pt x="131054" y="2881"/>
                </a:lnTo>
                <a:lnTo>
                  <a:pt x="160504" y="0"/>
                </a:lnTo>
                <a:lnTo>
                  <a:pt x="207633" y="8486"/>
                </a:lnTo>
                <a:lnTo>
                  <a:pt x="244700" y="33107"/>
                </a:lnTo>
                <a:lnTo>
                  <a:pt x="268956" y="72605"/>
                </a:lnTo>
                <a:lnTo>
                  <a:pt x="277652" y="125722"/>
                </a:lnTo>
                <a:lnTo>
                  <a:pt x="277652" y="313043"/>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7" name="Google Shape;27;p2"/>
          <p:cNvSpPr/>
          <p:nvPr/>
        </p:nvSpPr>
        <p:spPr>
          <a:xfrm>
            <a:off x="5654761" y="10239173"/>
            <a:ext cx="135795" cy="146196"/>
          </a:xfrm>
          <a:custGeom>
            <a:rect b="b" l="l" r="r" t="t"/>
            <a:pathLst>
              <a:path extrusionOk="0" h="321309" w="298450">
                <a:moveTo>
                  <a:pt x="161087" y="320972"/>
                </a:moveTo>
                <a:lnTo>
                  <a:pt x="117157" y="315355"/>
                </a:lnTo>
                <a:lnTo>
                  <a:pt x="78367" y="299431"/>
                </a:lnTo>
                <a:lnTo>
                  <a:pt x="45986" y="274592"/>
                </a:lnTo>
                <a:lnTo>
                  <a:pt x="21285" y="242230"/>
                </a:lnTo>
                <a:lnTo>
                  <a:pt x="5532" y="203736"/>
                </a:lnTo>
                <a:lnTo>
                  <a:pt x="0" y="160502"/>
                </a:lnTo>
                <a:lnTo>
                  <a:pt x="5532" y="117042"/>
                </a:lnTo>
                <a:lnTo>
                  <a:pt x="21285" y="78480"/>
                </a:lnTo>
                <a:lnTo>
                  <a:pt x="45986" y="46155"/>
                </a:lnTo>
                <a:lnTo>
                  <a:pt x="78367" y="21406"/>
                </a:lnTo>
                <a:lnTo>
                  <a:pt x="117157" y="5575"/>
                </a:lnTo>
                <a:lnTo>
                  <a:pt x="161087" y="0"/>
                </a:lnTo>
                <a:lnTo>
                  <a:pt x="204148" y="5604"/>
                </a:lnTo>
                <a:lnTo>
                  <a:pt x="242394" y="21506"/>
                </a:lnTo>
                <a:lnTo>
                  <a:pt x="274005" y="46339"/>
                </a:lnTo>
                <a:lnTo>
                  <a:pt x="297162" y="78734"/>
                </a:lnTo>
                <a:lnTo>
                  <a:pt x="240424" y="111673"/>
                </a:lnTo>
                <a:lnTo>
                  <a:pt x="227419" y="92230"/>
                </a:lnTo>
                <a:lnTo>
                  <a:pt x="209153" y="77422"/>
                </a:lnTo>
                <a:lnTo>
                  <a:pt x="186537" y="67993"/>
                </a:lnTo>
                <a:lnTo>
                  <a:pt x="160478" y="64685"/>
                </a:lnTo>
                <a:lnTo>
                  <a:pt x="123043" y="71933"/>
                </a:lnTo>
                <a:lnTo>
                  <a:pt x="93040" y="91998"/>
                </a:lnTo>
                <a:lnTo>
                  <a:pt x="73105" y="122360"/>
                </a:lnTo>
                <a:lnTo>
                  <a:pt x="65874" y="160502"/>
                </a:lnTo>
                <a:lnTo>
                  <a:pt x="73105" y="198636"/>
                </a:lnTo>
                <a:lnTo>
                  <a:pt x="93040" y="228989"/>
                </a:lnTo>
                <a:lnTo>
                  <a:pt x="123043" y="249045"/>
                </a:lnTo>
                <a:lnTo>
                  <a:pt x="160478" y="256289"/>
                </a:lnTo>
                <a:lnTo>
                  <a:pt x="186555" y="252894"/>
                </a:lnTo>
                <a:lnTo>
                  <a:pt x="209303" y="243324"/>
                </a:lnTo>
                <a:lnTo>
                  <a:pt x="227923" y="228495"/>
                </a:lnTo>
                <a:lnTo>
                  <a:pt x="241619" y="209326"/>
                </a:lnTo>
                <a:lnTo>
                  <a:pt x="298384" y="241624"/>
                </a:lnTo>
                <a:lnTo>
                  <a:pt x="274520" y="274362"/>
                </a:lnTo>
                <a:lnTo>
                  <a:pt x="242546" y="299378"/>
                </a:lnTo>
                <a:lnTo>
                  <a:pt x="204167" y="315354"/>
                </a:lnTo>
                <a:lnTo>
                  <a:pt x="161087" y="320972"/>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 name="Google Shape;28;p2"/>
          <p:cNvSpPr/>
          <p:nvPr/>
        </p:nvSpPr>
        <p:spPr>
          <a:xfrm>
            <a:off x="5818634" y="10242778"/>
            <a:ext cx="30048" cy="138972"/>
          </a:xfrm>
          <a:custGeom>
            <a:rect b="b" l="l" r="r" t="t"/>
            <a:pathLst>
              <a:path extrusionOk="0" h="305434" w="66040">
                <a:moveTo>
                  <a:pt x="65872" y="305111"/>
                </a:moveTo>
                <a:lnTo>
                  <a:pt x="0" y="305111"/>
                </a:lnTo>
                <a:lnTo>
                  <a:pt x="0" y="0"/>
                </a:lnTo>
                <a:lnTo>
                  <a:pt x="65872" y="0"/>
                </a:lnTo>
                <a:lnTo>
                  <a:pt x="65872" y="30511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9" name="Google Shape;29;p2"/>
          <p:cNvSpPr/>
          <p:nvPr/>
        </p:nvSpPr>
        <p:spPr>
          <a:xfrm>
            <a:off x="4977043" y="9981138"/>
            <a:ext cx="468636" cy="404206"/>
          </a:xfrm>
          <a:custGeom>
            <a:rect b="b" l="l" r="r" t="t"/>
            <a:pathLst>
              <a:path extrusionOk="0" h="888365" w="1029969">
                <a:moveTo>
                  <a:pt x="406996" y="547255"/>
                </a:moveTo>
                <a:lnTo>
                  <a:pt x="381571" y="512749"/>
                </a:lnTo>
                <a:lnTo>
                  <a:pt x="349288" y="484479"/>
                </a:lnTo>
                <a:lnTo>
                  <a:pt x="311365" y="463270"/>
                </a:lnTo>
                <a:lnTo>
                  <a:pt x="268986" y="449948"/>
                </a:lnTo>
                <a:lnTo>
                  <a:pt x="223342" y="445325"/>
                </a:lnTo>
                <a:lnTo>
                  <a:pt x="176428" y="449757"/>
                </a:lnTo>
                <a:lnTo>
                  <a:pt x="133616" y="462508"/>
                </a:lnTo>
                <a:lnTo>
                  <a:pt x="95554" y="482752"/>
                </a:lnTo>
                <a:lnTo>
                  <a:pt x="62928" y="509625"/>
                </a:lnTo>
                <a:lnTo>
                  <a:pt x="36398" y="542315"/>
                </a:lnTo>
                <a:lnTo>
                  <a:pt x="16611" y="579970"/>
                </a:lnTo>
                <a:lnTo>
                  <a:pt x="4267" y="621753"/>
                </a:lnTo>
                <a:lnTo>
                  <a:pt x="0" y="666826"/>
                </a:lnTo>
                <a:lnTo>
                  <a:pt x="4267" y="711923"/>
                </a:lnTo>
                <a:lnTo>
                  <a:pt x="16611" y="753706"/>
                </a:lnTo>
                <a:lnTo>
                  <a:pt x="36398" y="791362"/>
                </a:lnTo>
                <a:lnTo>
                  <a:pt x="62928" y="824052"/>
                </a:lnTo>
                <a:lnTo>
                  <a:pt x="95554" y="850925"/>
                </a:lnTo>
                <a:lnTo>
                  <a:pt x="133616" y="871156"/>
                </a:lnTo>
                <a:lnTo>
                  <a:pt x="176428" y="883907"/>
                </a:lnTo>
                <a:lnTo>
                  <a:pt x="223342" y="888339"/>
                </a:lnTo>
                <a:lnTo>
                  <a:pt x="269278" y="883653"/>
                </a:lnTo>
                <a:lnTo>
                  <a:pt x="311823" y="870178"/>
                </a:lnTo>
                <a:lnTo>
                  <a:pt x="349745" y="848791"/>
                </a:lnTo>
                <a:lnTo>
                  <a:pt x="381876" y="820381"/>
                </a:lnTo>
                <a:lnTo>
                  <a:pt x="406996" y="785825"/>
                </a:lnTo>
                <a:lnTo>
                  <a:pt x="346011" y="751039"/>
                </a:lnTo>
                <a:lnTo>
                  <a:pt x="325107" y="779589"/>
                </a:lnTo>
                <a:lnTo>
                  <a:pt x="296557" y="801319"/>
                </a:lnTo>
                <a:lnTo>
                  <a:pt x="262077" y="815162"/>
                </a:lnTo>
                <a:lnTo>
                  <a:pt x="223342" y="820013"/>
                </a:lnTo>
                <a:lnTo>
                  <a:pt x="172034" y="812520"/>
                </a:lnTo>
                <a:lnTo>
                  <a:pt x="129628" y="791400"/>
                </a:lnTo>
                <a:lnTo>
                  <a:pt x="97548" y="758710"/>
                </a:lnTo>
                <a:lnTo>
                  <a:pt x="77254" y="716495"/>
                </a:lnTo>
                <a:lnTo>
                  <a:pt x="70167" y="666826"/>
                </a:lnTo>
                <a:lnTo>
                  <a:pt x="77254" y="617156"/>
                </a:lnTo>
                <a:lnTo>
                  <a:pt x="97548" y="574954"/>
                </a:lnTo>
                <a:lnTo>
                  <a:pt x="129628" y="542277"/>
                </a:lnTo>
                <a:lnTo>
                  <a:pt x="172034" y="521169"/>
                </a:lnTo>
                <a:lnTo>
                  <a:pt x="223342" y="513676"/>
                </a:lnTo>
                <a:lnTo>
                  <a:pt x="261988" y="518528"/>
                </a:lnTo>
                <a:lnTo>
                  <a:pt x="296341" y="532358"/>
                </a:lnTo>
                <a:lnTo>
                  <a:pt x="324866" y="554101"/>
                </a:lnTo>
                <a:lnTo>
                  <a:pt x="346011" y="582637"/>
                </a:lnTo>
                <a:lnTo>
                  <a:pt x="406996" y="547255"/>
                </a:lnTo>
                <a:close/>
              </a:path>
              <a:path extrusionOk="0" h="888365" w="1029969">
                <a:moveTo>
                  <a:pt x="694156" y="318173"/>
                </a:moveTo>
                <a:lnTo>
                  <a:pt x="686142" y="274205"/>
                </a:lnTo>
                <a:lnTo>
                  <a:pt x="664413" y="242303"/>
                </a:lnTo>
                <a:lnTo>
                  <a:pt x="632434" y="219405"/>
                </a:lnTo>
                <a:lnTo>
                  <a:pt x="593674" y="202476"/>
                </a:lnTo>
                <a:lnTo>
                  <a:pt x="551586" y="188455"/>
                </a:lnTo>
                <a:lnTo>
                  <a:pt x="511784" y="174421"/>
                </a:lnTo>
                <a:lnTo>
                  <a:pt x="485063" y="160159"/>
                </a:lnTo>
                <a:lnTo>
                  <a:pt x="470039" y="143370"/>
                </a:lnTo>
                <a:lnTo>
                  <a:pt x="465340" y="121780"/>
                </a:lnTo>
                <a:lnTo>
                  <a:pt x="470090" y="99771"/>
                </a:lnTo>
                <a:lnTo>
                  <a:pt x="483603" y="82994"/>
                </a:lnTo>
                <a:lnTo>
                  <a:pt x="504812" y="72288"/>
                </a:lnTo>
                <a:lnTo>
                  <a:pt x="532625" y="68529"/>
                </a:lnTo>
                <a:lnTo>
                  <a:pt x="564667" y="73088"/>
                </a:lnTo>
                <a:lnTo>
                  <a:pt x="589762" y="85674"/>
                </a:lnTo>
                <a:lnTo>
                  <a:pt x="608774" y="104686"/>
                </a:lnTo>
                <a:lnTo>
                  <a:pt x="622566" y="128511"/>
                </a:lnTo>
                <a:lnTo>
                  <a:pt x="681913" y="94246"/>
                </a:lnTo>
                <a:lnTo>
                  <a:pt x="657123" y="55499"/>
                </a:lnTo>
                <a:lnTo>
                  <a:pt x="623570" y="25781"/>
                </a:lnTo>
                <a:lnTo>
                  <a:pt x="581850" y="6718"/>
                </a:lnTo>
                <a:lnTo>
                  <a:pt x="532625" y="0"/>
                </a:lnTo>
                <a:lnTo>
                  <a:pt x="490575" y="5270"/>
                </a:lnTo>
                <a:lnTo>
                  <a:pt x="452970" y="20764"/>
                </a:lnTo>
                <a:lnTo>
                  <a:pt x="422617" y="45986"/>
                </a:lnTo>
                <a:lnTo>
                  <a:pt x="402348" y="80429"/>
                </a:lnTo>
                <a:lnTo>
                  <a:pt x="394957" y="123583"/>
                </a:lnTo>
                <a:lnTo>
                  <a:pt x="406133" y="174434"/>
                </a:lnTo>
                <a:lnTo>
                  <a:pt x="435724" y="209029"/>
                </a:lnTo>
                <a:lnTo>
                  <a:pt x="477824" y="232270"/>
                </a:lnTo>
                <a:lnTo>
                  <a:pt x="526503" y="249021"/>
                </a:lnTo>
                <a:lnTo>
                  <a:pt x="568540" y="262940"/>
                </a:lnTo>
                <a:lnTo>
                  <a:pt x="598995" y="277317"/>
                </a:lnTo>
                <a:lnTo>
                  <a:pt x="617524" y="295148"/>
                </a:lnTo>
                <a:lnTo>
                  <a:pt x="623773" y="319392"/>
                </a:lnTo>
                <a:lnTo>
                  <a:pt x="619188" y="341363"/>
                </a:lnTo>
                <a:lnTo>
                  <a:pt x="604901" y="359244"/>
                </a:lnTo>
                <a:lnTo>
                  <a:pt x="580174" y="371284"/>
                </a:lnTo>
                <a:lnTo>
                  <a:pt x="544245" y="375704"/>
                </a:lnTo>
                <a:lnTo>
                  <a:pt x="505244" y="370522"/>
                </a:lnTo>
                <a:lnTo>
                  <a:pt x="474954" y="355879"/>
                </a:lnTo>
                <a:lnTo>
                  <a:pt x="452704" y="333082"/>
                </a:lnTo>
                <a:lnTo>
                  <a:pt x="437794" y="303491"/>
                </a:lnTo>
                <a:lnTo>
                  <a:pt x="377215" y="338975"/>
                </a:lnTo>
                <a:lnTo>
                  <a:pt x="400697" y="382257"/>
                </a:lnTo>
                <a:lnTo>
                  <a:pt x="436638" y="415455"/>
                </a:lnTo>
                <a:lnTo>
                  <a:pt x="484174" y="436714"/>
                </a:lnTo>
                <a:lnTo>
                  <a:pt x="542417" y="444207"/>
                </a:lnTo>
                <a:lnTo>
                  <a:pt x="592505" y="438619"/>
                </a:lnTo>
                <a:lnTo>
                  <a:pt x="634428" y="422402"/>
                </a:lnTo>
                <a:lnTo>
                  <a:pt x="666470" y="396367"/>
                </a:lnTo>
                <a:lnTo>
                  <a:pt x="686955" y="361353"/>
                </a:lnTo>
                <a:lnTo>
                  <a:pt x="694156" y="318173"/>
                </a:lnTo>
                <a:close/>
              </a:path>
              <a:path extrusionOk="0" h="888365" w="1029969">
                <a:moveTo>
                  <a:pt x="765378" y="727862"/>
                </a:moveTo>
                <a:lnTo>
                  <a:pt x="759675" y="684403"/>
                </a:lnTo>
                <a:lnTo>
                  <a:pt x="743546" y="645845"/>
                </a:lnTo>
                <a:lnTo>
                  <a:pt x="718477" y="613524"/>
                </a:lnTo>
                <a:lnTo>
                  <a:pt x="699477" y="599084"/>
                </a:lnTo>
                <a:lnTo>
                  <a:pt x="699477" y="727862"/>
                </a:lnTo>
                <a:lnTo>
                  <a:pt x="692150" y="766356"/>
                </a:lnTo>
                <a:lnTo>
                  <a:pt x="672020" y="796886"/>
                </a:lnTo>
                <a:lnTo>
                  <a:pt x="641819" y="817003"/>
                </a:lnTo>
                <a:lnTo>
                  <a:pt x="604304" y="824268"/>
                </a:lnTo>
                <a:lnTo>
                  <a:pt x="566762" y="817003"/>
                </a:lnTo>
                <a:lnTo>
                  <a:pt x="536549" y="796886"/>
                </a:lnTo>
                <a:lnTo>
                  <a:pt x="516420" y="766356"/>
                </a:lnTo>
                <a:lnTo>
                  <a:pt x="509092" y="727862"/>
                </a:lnTo>
                <a:lnTo>
                  <a:pt x="516420" y="689356"/>
                </a:lnTo>
                <a:lnTo>
                  <a:pt x="536549" y="658812"/>
                </a:lnTo>
                <a:lnTo>
                  <a:pt x="566762" y="638683"/>
                </a:lnTo>
                <a:lnTo>
                  <a:pt x="604304" y="631431"/>
                </a:lnTo>
                <a:lnTo>
                  <a:pt x="641819" y="638683"/>
                </a:lnTo>
                <a:lnTo>
                  <a:pt x="672020" y="658812"/>
                </a:lnTo>
                <a:lnTo>
                  <a:pt x="692150" y="689356"/>
                </a:lnTo>
                <a:lnTo>
                  <a:pt x="699477" y="727862"/>
                </a:lnTo>
                <a:lnTo>
                  <a:pt x="699477" y="599084"/>
                </a:lnTo>
                <a:lnTo>
                  <a:pt x="685927" y="588772"/>
                </a:lnTo>
                <a:lnTo>
                  <a:pt x="647382" y="572935"/>
                </a:lnTo>
                <a:lnTo>
                  <a:pt x="604304" y="567359"/>
                </a:lnTo>
                <a:lnTo>
                  <a:pt x="561441" y="572935"/>
                </a:lnTo>
                <a:lnTo>
                  <a:pt x="522935" y="588772"/>
                </a:lnTo>
                <a:lnTo>
                  <a:pt x="490334" y="613524"/>
                </a:lnTo>
                <a:lnTo>
                  <a:pt x="465162" y="645845"/>
                </a:lnTo>
                <a:lnTo>
                  <a:pt x="448932" y="684403"/>
                </a:lnTo>
                <a:lnTo>
                  <a:pt x="443179" y="727862"/>
                </a:lnTo>
                <a:lnTo>
                  <a:pt x="448932" y="771093"/>
                </a:lnTo>
                <a:lnTo>
                  <a:pt x="465162" y="809599"/>
                </a:lnTo>
                <a:lnTo>
                  <a:pt x="490334" y="841959"/>
                </a:lnTo>
                <a:lnTo>
                  <a:pt x="522935" y="866800"/>
                </a:lnTo>
                <a:lnTo>
                  <a:pt x="561441" y="882713"/>
                </a:lnTo>
                <a:lnTo>
                  <a:pt x="604304" y="888339"/>
                </a:lnTo>
                <a:lnTo>
                  <a:pt x="647382" y="882713"/>
                </a:lnTo>
                <a:lnTo>
                  <a:pt x="685927" y="866800"/>
                </a:lnTo>
                <a:lnTo>
                  <a:pt x="718477" y="841959"/>
                </a:lnTo>
                <a:lnTo>
                  <a:pt x="732180" y="824268"/>
                </a:lnTo>
                <a:lnTo>
                  <a:pt x="743546" y="809599"/>
                </a:lnTo>
                <a:lnTo>
                  <a:pt x="759675" y="771093"/>
                </a:lnTo>
                <a:lnTo>
                  <a:pt x="765378" y="727862"/>
                </a:lnTo>
                <a:close/>
              </a:path>
              <a:path extrusionOk="0" h="888365" w="1029969">
                <a:moveTo>
                  <a:pt x="1029525" y="248386"/>
                </a:moveTo>
                <a:lnTo>
                  <a:pt x="1020813" y="195148"/>
                </a:lnTo>
                <a:lnTo>
                  <a:pt x="996505" y="155549"/>
                </a:lnTo>
                <a:lnTo>
                  <a:pt x="959332" y="130873"/>
                </a:lnTo>
                <a:lnTo>
                  <a:pt x="912050" y="122377"/>
                </a:lnTo>
                <a:lnTo>
                  <a:pt x="882535" y="125260"/>
                </a:lnTo>
                <a:lnTo>
                  <a:pt x="856627" y="133985"/>
                </a:lnTo>
                <a:lnTo>
                  <a:pt x="834720" y="148678"/>
                </a:lnTo>
                <a:lnTo>
                  <a:pt x="817245" y="169468"/>
                </a:lnTo>
                <a:lnTo>
                  <a:pt x="817245" y="7937"/>
                </a:lnTo>
                <a:lnTo>
                  <a:pt x="751141" y="7937"/>
                </a:lnTo>
                <a:lnTo>
                  <a:pt x="751141" y="436245"/>
                </a:lnTo>
                <a:lnTo>
                  <a:pt x="817245" y="436245"/>
                </a:lnTo>
                <a:lnTo>
                  <a:pt x="817245" y="272249"/>
                </a:lnTo>
                <a:lnTo>
                  <a:pt x="823277" y="232168"/>
                </a:lnTo>
                <a:lnTo>
                  <a:pt x="839800" y="204812"/>
                </a:lnTo>
                <a:lnTo>
                  <a:pt x="864463" y="189153"/>
                </a:lnTo>
                <a:lnTo>
                  <a:pt x="894930" y="184162"/>
                </a:lnTo>
                <a:lnTo>
                  <a:pt x="923201" y="188709"/>
                </a:lnTo>
                <a:lnTo>
                  <a:pt x="944803" y="202209"/>
                </a:lnTo>
                <a:lnTo>
                  <a:pt x="958608" y="224421"/>
                </a:lnTo>
                <a:lnTo>
                  <a:pt x="963472" y="255117"/>
                </a:lnTo>
                <a:lnTo>
                  <a:pt x="963472" y="436245"/>
                </a:lnTo>
                <a:lnTo>
                  <a:pt x="1029525" y="436245"/>
                </a:lnTo>
                <a:lnTo>
                  <a:pt x="1029525" y="24838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0" name="Google Shape;30;p2"/>
          <p:cNvSpPr/>
          <p:nvPr/>
        </p:nvSpPr>
        <p:spPr>
          <a:xfrm>
            <a:off x="5469835" y="10036793"/>
            <a:ext cx="148219" cy="146485"/>
          </a:xfrm>
          <a:custGeom>
            <a:rect b="b" l="l" r="r" t="t"/>
            <a:pathLst>
              <a:path extrusionOk="0" h="321945" w="325755">
                <a:moveTo>
                  <a:pt x="152347" y="321825"/>
                </a:moveTo>
                <a:lnTo>
                  <a:pt x="104557" y="313781"/>
                </a:lnTo>
                <a:lnTo>
                  <a:pt x="62781" y="291256"/>
                </a:lnTo>
                <a:lnTo>
                  <a:pt x="29666" y="256661"/>
                </a:lnTo>
                <a:lnTo>
                  <a:pt x="7857" y="212405"/>
                </a:lnTo>
                <a:lnTo>
                  <a:pt x="0" y="160897"/>
                </a:lnTo>
                <a:lnTo>
                  <a:pt x="7857" y="109160"/>
                </a:lnTo>
                <a:lnTo>
                  <a:pt x="29666" y="64882"/>
                </a:lnTo>
                <a:lnTo>
                  <a:pt x="62781" y="30383"/>
                </a:lnTo>
                <a:lnTo>
                  <a:pt x="104557" y="7982"/>
                </a:lnTo>
                <a:lnTo>
                  <a:pt x="152347" y="0"/>
                </a:lnTo>
                <a:lnTo>
                  <a:pt x="185948" y="3553"/>
                </a:lnTo>
                <a:lnTo>
                  <a:pt x="215068" y="13758"/>
                </a:lnTo>
                <a:lnTo>
                  <a:pt x="239597" y="29929"/>
                </a:lnTo>
                <a:lnTo>
                  <a:pt x="259423" y="51382"/>
                </a:lnTo>
                <a:lnTo>
                  <a:pt x="325523" y="51382"/>
                </a:lnTo>
                <a:lnTo>
                  <a:pt x="325523" y="63009"/>
                </a:lnTo>
                <a:lnTo>
                  <a:pt x="162786" y="63009"/>
                </a:lnTo>
                <a:lnTo>
                  <a:pt x="124428" y="70305"/>
                </a:lnTo>
                <a:lnTo>
                  <a:pt x="93773" y="90621"/>
                </a:lnTo>
                <a:lnTo>
                  <a:pt x="73450" y="121604"/>
                </a:lnTo>
                <a:lnTo>
                  <a:pt x="66092" y="160897"/>
                </a:lnTo>
                <a:lnTo>
                  <a:pt x="73450" y="200208"/>
                </a:lnTo>
                <a:lnTo>
                  <a:pt x="93773" y="231201"/>
                </a:lnTo>
                <a:lnTo>
                  <a:pt x="124428" y="251521"/>
                </a:lnTo>
                <a:lnTo>
                  <a:pt x="162786" y="258818"/>
                </a:lnTo>
                <a:lnTo>
                  <a:pt x="325523" y="258818"/>
                </a:lnTo>
                <a:lnTo>
                  <a:pt x="325523" y="269803"/>
                </a:lnTo>
                <a:lnTo>
                  <a:pt x="259423" y="269803"/>
                </a:lnTo>
                <a:lnTo>
                  <a:pt x="239597" y="291616"/>
                </a:lnTo>
                <a:lnTo>
                  <a:pt x="215068" y="307978"/>
                </a:lnTo>
                <a:lnTo>
                  <a:pt x="185948" y="318258"/>
                </a:lnTo>
                <a:lnTo>
                  <a:pt x="152347" y="321825"/>
                </a:lnTo>
                <a:close/>
              </a:path>
              <a:path extrusionOk="0" h="321945" w="325755">
                <a:moveTo>
                  <a:pt x="325523" y="51382"/>
                </a:moveTo>
                <a:lnTo>
                  <a:pt x="259423" y="51382"/>
                </a:lnTo>
                <a:lnTo>
                  <a:pt x="259423" y="7929"/>
                </a:lnTo>
                <a:lnTo>
                  <a:pt x="325523" y="7929"/>
                </a:lnTo>
                <a:lnTo>
                  <a:pt x="325523" y="51382"/>
                </a:lnTo>
                <a:close/>
              </a:path>
              <a:path extrusionOk="0" h="321945" w="325755">
                <a:moveTo>
                  <a:pt x="325523" y="258818"/>
                </a:moveTo>
                <a:lnTo>
                  <a:pt x="162786" y="258818"/>
                </a:lnTo>
                <a:lnTo>
                  <a:pt x="201113" y="251521"/>
                </a:lnTo>
                <a:lnTo>
                  <a:pt x="231751" y="231201"/>
                </a:lnTo>
                <a:lnTo>
                  <a:pt x="252066" y="200208"/>
                </a:lnTo>
                <a:lnTo>
                  <a:pt x="259423" y="160897"/>
                </a:lnTo>
                <a:lnTo>
                  <a:pt x="252066" y="121604"/>
                </a:lnTo>
                <a:lnTo>
                  <a:pt x="231751" y="90621"/>
                </a:lnTo>
                <a:lnTo>
                  <a:pt x="201113" y="70305"/>
                </a:lnTo>
                <a:lnTo>
                  <a:pt x="162786" y="63009"/>
                </a:lnTo>
                <a:lnTo>
                  <a:pt x="325523" y="63009"/>
                </a:lnTo>
                <a:lnTo>
                  <a:pt x="325523" y="258818"/>
                </a:lnTo>
                <a:close/>
              </a:path>
              <a:path extrusionOk="0" h="321945" w="325755">
                <a:moveTo>
                  <a:pt x="325523" y="313866"/>
                </a:moveTo>
                <a:lnTo>
                  <a:pt x="259423" y="313866"/>
                </a:lnTo>
                <a:lnTo>
                  <a:pt x="259423" y="269803"/>
                </a:lnTo>
                <a:lnTo>
                  <a:pt x="325523" y="269803"/>
                </a:lnTo>
                <a:lnTo>
                  <a:pt x="325523" y="31386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 name="Google Shape;31;p2"/>
          <p:cNvSpPr/>
          <p:nvPr/>
        </p:nvSpPr>
        <p:spPr>
          <a:xfrm>
            <a:off x="5652966" y="10036795"/>
            <a:ext cx="259455" cy="344976"/>
          </a:xfrm>
          <a:custGeom>
            <a:rect b="b" l="l" r="r" t="t"/>
            <a:pathLst>
              <a:path extrusionOk="0" h="758190" w="570230">
                <a:moveTo>
                  <a:pt x="160350" y="2425"/>
                </a:moveTo>
                <a:lnTo>
                  <a:pt x="131927" y="5473"/>
                </a:lnTo>
                <a:lnTo>
                  <a:pt x="105638" y="15290"/>
                </a:lnTo>
                <a:lnTo>
                  <a:pt x="83146" y="32905"/>
                </a:lnTo>
                <a:lnTo>
                  <a:pt x="66116" y="59347"/>
                </a:lnTo>
                <a:lnTo>
                  <a:pt x="66116" y="7937"/>
                </a:lnTo>
                <a:lnTo>
                  <a:pt x="0" y="7937"/>
                </a:lnTo>
                <a:lnTo>
                  <a:pt x="0" y="313867"/>
                </a:lnTo>
                <a:lnTo>
                  <a:pt x="66116" y="313867"/>
                </a:lnTo>
                <a:lnTo>
                  <a:pt x="66116" y="159677"/>
                </a:lnTo>
                <a:lnTo>
                  <a:pt x="74726" y="116967"/>
                </a:lnTo>
                <a:lnTo>
                  <a:pt x="96939" y="90017"/>
                </a:lnTo>
                <a:lnTo>
                  <a:pt x="127292" y="76492"/>
                </a:lnTo>
                <a:lnTo>
                  <a:pt x="160350" y="74028"/>
                </a:lnTo>
                <a:lnTo>
                  <a:pt x="160350" y="2425"/>
                </a:lnTo>
                <a:close/>
              </a:path>
              <a:path extrusionOk="0" h="758190" w="570230">
                <a:moveTo>
                  <a:pt x="493229" y="161505"/>
                </a:moveTo>
                <a:lnTo>
                  <a:pt x="489483" y="135216"/>
                </a:lnTo>
                <a:lnTo>
                  <a:pt x="486016" y="110883"/>
                </a:lnTo>
                <a:lnTo>
                  <a:pt x="465429" y="66598"/>
                </a:lnTo>
                <a:lnTo>
                  <a:pt x="459308" y="59944"/>
                </a:lnTo>
                <a:lnTo>
                  <a:pt x="433108" y="31483"/>
                </a:lnTo>
                <a:lnTo>
                  <a:pt x="426542" y="27914"/>
                </a:lnTo>
                <a:lnTo>
                  <a:pt x="426542" y="135216"/>
                </a:lnTo>
                <a:lnTo>
                  <a:pt x="246646" y="135216"/>
                </a:lnTo>
                <a:lnTo>
                  <a:pt x="258000" y="104101"/>
                </a:lnTo>
                <a:lnTo>
                  <a:pt x="277723" y="80378"/>
                </a:lnTo>
                <a:lnTo>
                  <a:pt x="304990" y="65252"/>
                </a:lnTo>
                <a:lnTo>
                  <a:pt x="339039" y="59944"/>
                </a:lnTo>
                <a:lnTo>
                  <a:pt x="368211" y="64312"/>
                </a:lnTo>
                <a:lnTo>
                  <a:pt x="394271" y="77851"/>
                </a:lnTo>
                <a:lnTo>
                  <a:pt x="414604" y="101257"/>
                </a:lnTo>
                <a:lnTo>
                  <a:pt x="426542" y="135216"/>
                </a:lnTo>
                <a:lnTo>
                  <a:pt x="426542" y="27914"/>
                </a:lnTo>
                <a:lnTo>
                  <a:pt x="390652" y="8343"/>
                </a:lnTo>
                <a:lnTo>
                  <a:pt x="339674" y="0"/>
                </a:lnTo>
                <a:lnTo>
                  <a:pt x="294360" y="5626"/>
                </a:lnTo>
                <a:lnTo>
                  <a:pt x="255104" y="21590"/>
                </a:lnTo>
                <a:lnTo>
                  <a:pt x="222885" y="46494"/>
                </a:lnTo>
                <a:lnTo>
                  <a:pt x="198666" y="78943"/>
                </a:lnTo>
                <a:lnTo>
                  <a:pt x="183426" y="117538"/>
                </a:lnTo>
                <a:lnTo>
                  <a:pt x="178130" y="160896"/>
                </a:lnTo>
                <a:lnTo>
                  <a:pt x="183451" y="204698"/>
                </a:lnTo>
                <a:lnTo>
                  <a:pt x="198843" y="243420"/>
                </a:lnTo>
                <a:lnTo>
                  <a:pt x="223494" y="275780"/>
                </a:lnTo>
                <a:lnTo>
                  <a:pt x="256540" y="300507"/>
                </a:lnTo>
                <a:lnTo>
                  <a:pt x="297167" y="316280"/>
                </a:lnTo>
                <a:lnTo>
                  <a:pt x="344538" y="321830"/>
                </a:lnTo>
                <a:lnTo>
                  <a:pt x="386816" y="317258"/>
                </a:lnTo>
                <a:lnTo>
                  <a:pt x="423468" y="304076"/>
                </a:lnTo>
                <a:lnTo>
                  <a:pt x="454164" y="283095"/>
                </a:lnTo>
                <a:lnTo>
                  <a:pt x="473227" y="261239"/>
                </a:lnTo>
                <a:lnTo>
                  <a:pt x="478561" y="255117"/>
                </a:lnTo>
                <a:lnTo>
                  <a:pt x="424103" y="223316"/>
                </a:lnTo>
                <a:lnTo>
                  <a:pt x="410730" y="238264"/>
                </a:lnTo>
                <a:lnTo>
                  <a:pt x="392887" y="250304"/>
                </a:lnTo>
                <a:lnTo>
                  <a:pt x="370916" y="258318"/>
                </a:lnTo>
                <a:lnTo>
                  <a:pt x="345160" y="261239"/>
                </a:lnTo>
                <a:lnTo>
                  <a:pt x="310680" y="256667"/>
                </a:lnTo>
                <a:lnTo>
                  <a:pt x="281762" y="243039"/>
                </a:lnTo>
                <a:lnTo>
                  <a:pt x="260070" y="220459"/>
                </a:lnTo>
                <a:lnTo>
                  <a:pt x="247256" y="189052"/>
                </a:lnTo>
                <a:lnTo>
                  <a:pt x="490791" y="189052"/>
                </a:lnTo>
                <a:lnTo>
                  <a:pt x="491693" y="182422"/>
                </a:lnTo>
                <a:lnTo>
                  <a:pt x="492467" y="175514"/>
                </a:lnTo>
                <a:lnTo>
                  <a:pt x="493014" y="168478"/>
                </a:lnTo>
                <a:lnTo>
                  <a:pt x="493229" y="161505"/>
                </a:lnTo>
                <a:close/>
              </a:path>
              <a:path extrusionOk="0" h="758190" w="570230">
                <a:moveTo>
                  <a:pt x="569683" y="312597"/>
                </a:moveTo>
                <a:lnTo>
                  <a:pt x="503783" y="312597"/>
                </a:lnTo>
                <a:lnTo>
                  <a:pt x="503783" y="758037"/>
                </a:lnTo>
                <a:lnTo>
                  <a:pt x="569683" y="758037"/>
                </a:lnTo>
                <a:lnTo>
                  <a:pt x="569683" y="312597"/>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 name="Google Shape;32;p2"/>
          <p:cNvSpPr/>
          <p:nvPr/>
        </p:nvSpPr>
        <p:spPr>
          <a:xfrm>
            <a:off x="5979104" y="10179531"/>
            <a:ext cx="203114" cy="203114"/>
          </a:xfrm>
          <a:custGeom>
            <a:rect b="b" l="l" r="r" t="t"/>
            <a:pathLst>
              <a:path extrusionOk="0" h="446404" w="446405">
                <a:moveTo>
                  <a:pt x="230302" y="445998"/>
                </a:moveTo>
                <a:lnTo>
                  <a:pt x="215695" y="445998"/>
                </a:lnTo>
                <a:lnTo>
                  <a:pt x="208409" y="445640"/>
                </a:lnTo>
                <a:lnTo>
                  <a:pt x="165255" y="438516"/>
                </a:lnTo>
                <a:lnTo>
                  <a:pt x="124319" y="423109"/>
                </a:lnTo>
                <a:lnTo>
                  <a:pt x="87175" y="400013"/>
                </a:lnTo>
                <a:lnTo>
                  <a:pt x="55251" y="370114"/>
                </a:lnTo>
                <a:lnTo>
                  <a:pt x="29774" y="334561"/>
                </a:lnTo>
                <a:lnTo>
                  <a:pt x="11722" y="294721"/>
                </a:lnTo>
                <a:lnTo>
                  <a:pt x="1789" y="252125"/>
                </a:lnTo>
                <a:lnTo>
                  <a:pt x="0" y="230302"/>
                </a:lnTo>
                <a:lnTo>
                  <a:pt x="0" y="215695"/>
                </a:lnTo>
                <a:lnTo>
                  <a:pt x="5709" y="172331"/>
                </a:lnTo>
                <a:lnTo>
                  <a:pt x="19769" y="130913"/>
                </a:lnTo>
                <a:lnTo>
                  <a:pt x="41639" y="93034"/>
                </a:lnTo>
                <a:lnTo>
                  <a:pt x="70479" y="60150"/>
                </a:lnTo>
                <a:lnTo>
                  <a:pt x="105180" y="33524"/>
                </a:lnTo>
                <a:lnTo>
                  <a:pt x="144408" y="14179"/>
                </a:lnTo>
                <a:lnTo>
                  <a:pt x="186657" y="2860"/>
                </a:lnTo>
                <a:lnTo>
                  <a:pt x="215695" y="0"/>
                </a:lnTo>
                <a:lnTo>
                  <a:pt x="222999" y="0"/>
                </a:lnTo>
                <a:lnTo>
                  <a:pt x="230302" y="0"/>
                </a:lnTo>
                <a:lnTo>
                  <a:pt x="273667" y="5709"/>
                </a:lnTo>
                <a:lnTo>
                  <a:pt x="315085" y="19769"/>
                </a:lnTo>
                <a:lnTo>
                  <a:pt x="352963" y="41639"/>
                </a:lnTo>
                <a:lnTo>
                  <a:pt x="385848" y="70479"/>
                </a:lnTo>
                <a:lnTo>
                  <a:pt x="412474" y="105180"/>
                </a:lnTo>
                <a:lnTo>
                  <a:pt x="431818" y="144408"/>
                </a:lnTo>
                <a:lnTo>
                  <a:pt x="443138" y="186657"/>
                </a:lnTo>
                <a:lnTo>
                  <a:pt x="445998" y="215695"/>
                </a:lnTo>
                <a:lnTo>
                  <a:pt x="445998" y="230302"/>
                </a:lnTo>
                <a:lnTo>
                  <a:pt x="440288" y="273667"/>
                </a:lnTo>
                <a:lnTo>
                  <a:pt x="426228" y="315085"/>
                </a:lnTo>
                <a:lnTo>
                  <a:pt x="404358" y="352963"/>
                </a:lnTo>
                <a:lnTo>
                  <a:pt x="375519" y="385848"/>
                </a:lnTo>
                <a:lnTo>
                  <a:pt x="340818" y="412474"/>
                </a:lnTo>
                <a:lnTo>
                  <a:pt x="301589" y="431818"/>
                </a:lnTo>
                <a:lnTo>
                  <a:pt x="259341" y="443138"/>
                </a:lnTo>
                <a:lnTo>
                  <a:pt x="237588" y="445640"/>
                </a:lnTo>
                <a:lnTo>
                  <a:pt x="230302" y="445998"/>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3" name="Google Shape;33;p2"/>
          <p:cNvPicPr preferRelativeResize="0"/>
          <p:nvPr/>
        </p:nvPicPr>
        <p:blipFill rotWithShape="1">
          <a:blip r:embed="rId4">
            <a:alphaModFix/>
          </a:blip>
          <a:srcRect b="0" l="0" r="0" t="0"/>
          <a:stretch/>
        </p:blipFill>
        <p:spPr>
          <a:xfrm>
            <a:off x="6459116" y="10185136"/>
            <a:ext cx="626201" cy="2231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2">
    <p:spTree>
      <p:nvGrpSpPr>
        <p:cNvPr id="156" name="Shape 156"/>
        <p:cNvGrpSpPr/>
        <p:nvPr/>
      </p:nvGrpSpPr>
      <p:grpSpPr>
        <a:xfrm>
          <a:off x="0" y="0"/>
          <a:ext cx="0" cy="0"/>
          <a:chOff x="0" y="0"/>
          <a:chExt cx="0" cy="0"/>
        </a:xfrm>
      </p:grpSpPr>
      <p:pic>
        <p:nvPicPr>
          <p:cNvPr id="157" name="Google Shape;157;p11"/>
          <p:cNvPicPr preferRelativeResize="0"/>
          <p:nvPr/>
        </p:nvPicPr>
        <p:blipFill rotWithShape="1">
          <a:blip r:embed="rId2">
            <a:alphaModFix/>
          </a:blip>
          <a:srcRect b="57958" l="59653" r="0" t="0"/>
          <a:stretch/>
        </p:blipFill>
        <p:spPr>
          <a:xfrm>
            <a:off x="0" y="0"/>
            <a:ext cx="7559997" cy="10692000"/>
          </a:xfrm>
          <a:prstGeom prst="rect">
            <a:avLst/>
          </a:prstGeom>
          <a:noFill/>
          <a:ln>
            <a:noFill/>
          </a:ln>
        </p:spPr>
      </p:pic>
      <p:sp>
        <p:nvSpPr>
          <p:cNvPr id="158" name="Google Shape;158;p11"/>
          <p:cNvSpPr txBox="1"/>
          <p:nvPr>
            <p:ph type="title"/>
          </p:nvPr>
        </p:nvSpPr>
        <p:spPr>
          <a:xfrm>
            <a:off x="257705" y="2914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9" name="Google Shape;159;p11"/>
          <p:cNvSpPr/>
          <p:nvPr/>
        </p:nvSpPr>
        <p:spPr>
          <a:xfrm>
            <a:off x="267104" y="17552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0" name="Google Shape;160;p11"/>
          <p:cNvSpPr/>
          <p:nvPr/>
        </p:nvSpPr>
        <p:spPr>
          <a:xfrm>
            <a:off x="7150623" y="4708929"/>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1" name="Google Shape;161;p11"/>
          <p:cNvSpPr/>
          <p:nvPr/>
        </p:nvSpPr>
        <p:spPr>
          <a:xfrm>
            <a:off x="681710" y="229454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2" name="Google Shape;162;p11"/>
          <p:cNvSpPr/>
          <p:nvPr/>
        </p:nvSpPr>
        <p:spPr>
          <a:xfrm>
            <a:off x="-25723" y="73960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3" name="Google Shape;163;p11"/>
          <p:cNvSpPr/>
          <p:nvPr/>
        </p:nvSpPr>
        <p:spPr>
          <a:xfrm>
            <a:off x="2066469" y="9321273"/>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4" name="Google Shape;164;p11"/>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5" name="Google Shape;165;p11"/>
          <p:cNvSpPr/>
          <p:nvPr/>
        </p:nvSpPr>
        <p:spPr>
          <a:xfrm>
            <a:off x="5809987" y="9204258"/>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6" name="Google Shape;166;p11"/>
          <p:cNvSpPr/>
          <p:nvPr/>
        </p:nvSpPr>
        <p:spPr>
          <a:xfrm>
            <a:off x="3963738" y="93009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7" name="Google Shape;167;p11"/>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8" name="Google Shape;168;p11"/>
          <p:cNvSpPr/>
          <p:nvPr/>
        </p:nvSpPr>
        <p:spPr>
          <a:xfrm>
            <a:off x="631854" y="9128320"/>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69" name="Google Shape;169;p11"/>
          <p:cNvSpPr/>
          <p:nvPr/>
        </p:nvSpPr>
        <p:spPr>
          <a:xfrm>
            <a:off x="6916635" y="136669"/>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70" name="Google Shape;170;p11"/>
          <p:cNvSpPr/>
          <p:nvPr/>
        </p:nvSpPr>
        <p:spPr>
          <a:xfrm>
            <a:off x="7037010" y="1227952"/>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71" name="Google Shape;171;p11"/>
          <p:cNvPicPr preferRelativeResize="0"/>
          <p:nvPr/>
        </p:nvPicPr>
        <p:blipFill rotWithShape="1">
          <a:blip r:embed="rId3">
            <a:alphaModFix/>
          </a:blip>
          <a:srcRect b="0" l="0" r="0" t="0"/>
          <a:stretch/>
        </p:blipFill>
        <p:spPr>
          <a:xfrm>
            <a:off x="6392964" y="10400474"/>
            <a:ext cx="100417" cy="100417"/>
          </a:xfrm>
          <a:prstGeom prst="rect">
            <a:avLst/>
          </a:prstGeom>
          <a:noFill/>
          <a:ln>
            <a:noFill/>
          </a:ln>
        </p:spPr>
      </p:pic>
      <p:grpSp>
        <p:nvGrpSpPr>
          <p:cNvPr id="172" name="Google Shape;172;p11"/>
          <p:cNvGrpSpPr/>
          <p:nvPr/>
        </p:nvGrpSpPr>
        <p:grpSpPr>
          <a:xfrm>
            <a:off x="5897146" y="10302205"/>
            <a:ext cx="1499806" cy="223106"/>
            <a:chOff x="15497518" y="10125341"/>
            <a:chExt cx="3297727" cy="490559"/>
          </a:xfrm>
        </p:grpSpPr>
        <p:pic>
          <p:nvPicPr>
            <p:cNvPr id="173" name="Google Shape;173;p11"/>
            <p:cNvPicPr preferRelativeResize="0"/>
            <p:nvPr/>
          </p:nvPicPr>
          <p:blipFill rotWithShape="1">
            <a:blip r:embed="rId4">
              <a:alphaModFix/>
            </a:blip>
            <a:srcRect b="0" l="0" r="0" t="0"/>
            <a:stretch/>
          </p:blipFill>
          <p:spPr>
            <a:xfrm>
              <a:off x="17418366" y="10125341"/>
              <a:ext cx="1376879" cy="490559"/>
            </a:xfrm>
            <a:prstGeom prst="rect">
              <a:avLst/>
            </a:prstGeom>
            <a:noFill/>
            <a:ln>
              <a:noFill/>
            </a:ln>
          </p:spPr>
        </p:pic>
        <p:sp>
          <p:nvSpPr>
            <p:cNvPr id="174" name="Google Shape;174;p11"/>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75" name="Google Shape;175;p11"/>
            <p:cNvPicPr preferRelativeResize="0"/>
            <p:nvPr/>
          </p:nvPicPr>
          <p:blipFill rotWithShape="1">
            <a:blip r:embed="rId5">
              <a:alphaModFix/>
            </a:blip>
            <a:srcRect b="0" l="0" r="0" t="0"/>
            <a:stretch/>
          </p:blipFill>
          <p:spPr>
            <a:xfrm>
              <a:off x="15901453" y="10410166"/>
              <a:ext cx="137434" cy="154973"/>
            </a:xfrm>
            <a:prstGeom prst="rect">
              <a:avLst/>
            </a:prstGeom>
            <a:noFill/>
            <a:ln>
              <a:noFill/>
            </a:ln>
          </p:spPr>
        </p:pic>
        <p:pic>
          <p:nvPicPr>
            <p:cNvPr id="176" name="Google Shape;176;p11"/>
            <p:cNvPicPr preferRelativeResize="0"/>
            <p:nvPr/>
          </p:nvPicPr>
          <p:blipFill rotWithShape="1">
            <a:blip r:embed="rId6">
              <a:alphaModFix/>
            </a:blip>
            <a:srcRect b="0" l="0" r="0" t="0"/>
            <a:stretch/>
          </p:blipFill>
          <p:spPr>
            <a:xfrm>
              <a:off x="16071183" y="10406227"/>
              <a:ext cx="137453" cy="154973"/>
            </a:xfrm>
            <a:prstGeom prst="rect">
              <a:avLst/>
            </a:prstGeom>
            <a:noFill/>
            <a:ln>
              <a:noFill/>
            </a:ln>
          </p:spPr>
        </p:pic>
        <p:pic>
          <p:nvPicPr>
            <p:cNvPr id="177" name="Google Shape;177;p11"/>
            <p:cNvPicPr preferRelativeResize="0"/>
            <p:nvPr/>
          </p:nvPicPr>
          <p:blipFill rotWithShape="1">
            <a:blip r:embed="rId7">
              <a:alphaModFix/>
            </a:blip>
            <a:srcRect b="0" l="0" r="0" t="0"/>
            <a:stretch/>
          </p:blipFill>
          <p:spPr>
            <a:xfrm>
              <a:off x="16235179" y="10406227"/>
              <a:ext cx="147716" cy="158898"/>
            </a:xfrm>
            <a:prstGeom prst="rect">
              <a:avLst/>
            </a:prstGeom>
            <a:noFill/>
            <a:ln>
              <a:noFill/>
            </a:ln>
          </p:spPr>
        </p:pic>
        <p:sp>
          <p:nvSpPr>
            <p:cNvPr id="178" name="Google Shape;178;p11"/>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79" name="Google Shape;179;p11"/>
            <p:cNvPicPr preferRelativeResize="0"/>
            <p:nvPr/>
          </p:nvPicPr>
          <p:blipFill rotWithShape="1">
            <a:blip r:embed="rId8">
              <a:alphaModFix/>
            </a:blip>
            <a:srcRect b="0" l="0" r="0" t="0"/>
            <a:stretch/>
          </p:blipFill>
          <p:spPr>
            <a:xfrm>
              <a:off x="16033890" y="10185936"/>
              <a:ext cx="161153" cy="159321"/>
            </a:xfrm>
            <a:prstGeom prst="rect">
              <a:avLst/>
            </a:prstGeom>
            <a:noFill/>
            <a:ln>
              <a:noFill/>
            </a:ln>
          </p:spPr>
        </p:pic>
        <p:sp>
          <p:nvSpPr>
            <p:cNvPr id="180" name="Google Shape;180;p11"/>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22_1">
    <p:spTree>
      <p:nvGrpSpPr>
        <p:cNvPr id="181" name="Shape 181"/>
        <p:cNvGrpSpPr/>
        <p:nvPr/>
      </p:nvGrpSpPr>
      <p:grpSpPr>
        <a:xfrm>
          <a:off x="0" y="0"/>
          <a:ext cx="0" cy="0"/>
          <a:chOff x="0" y="0"/>
          <a:chExt cx="0" cy="0"/>
        </a:xfrm>
      </p:grpSpPr>
      <p:sp>
        <p:nvSpPr>
          <p:cNvPr id="182" name="Google Shape;182;p12"/>
          <p:cNvSpPr/>
          <p:nvPr/>
        </p:nvSpPr>
        <p:spPr>
          <a:xfrm>
            <a:off x="0" y="0"/>
            <a:ext cx="753903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D0F1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83" name="Google Shape;183;p12"/>
          <p:cNvSpPr txBox="1"/>
          <p:nvPr>
            <p:ph type="title"/>
          </p:nvPr>
        </p:nvSpPr>
        <p:spPr>
          <a:xfrm>
            <a:off x="257705" y="291491"/>
            <a:ext cx="7044600" cy="1190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4" name="Google Shape;184;p12"/>
          <p:cNvSpPr/>
          <p:nvPr/>
        </p:nvSpPr>
        <p:spPr>
          <a:xfrm>
            <a:off x="267104" y="17552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85" name="Google Shape;185;p12"/>
          <p:cNvSpPr/>
          <p:nvPr/>
        </p:nvSpPr>
        <p:spPr>
          <a:xfrm>
            <a:off x="7150623" y="4708929"/>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86" name="Google Shape;186;p12"/>
          <p:cNvSpPr/>
          <p:nvPr/>
        </p:nvSpPr>
        <p:spPr>
          <a:xfrm>
            <a:off x="681710" y="229454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87" name="Google Shape;187;p12"/>
          <p:cNvSpPr/>
          <p:nvPr/>
        </p:nvSpPr>
        <p:spPr>
          <a:xfrm>
            <a:off x="-25723" y="73960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88" name="Google Shape;188;p12"/>
          <p:cNvSpPr/>
          <p:nvPr/>
        </p:nvSpPr>
        <p:spPr>
          <a:xfrm>
            <a:off x="2066469" y="9321273"/>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89" name="Google Shape;189;p12"/>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90" name="Google Shape;190;p12"/>
          <p:cNvSpPr/>
          <p:nvPr/>
        </p:nvSpPr>
        <p:spPr>
          <a:xfrm>
            <a:off x="5809987" y="9204258"/>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91" name="Google Shape;191;p12"/>
          <p:cNvSpPr/>
          <p:nvPr/>
        </p:nvSpPr>
        <p:spPr>
          <a:xfrm>
            <a:off x="3963738" y="93009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92" name="Google Shape;192;p12"/>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93" name="Google Shape;193;p12"/>
          <p:cNvSpPr/>
          <p:nvPr/>
        </p:nvSpPr>
        <p:spPr>
          <a:xfrm>
            <a:off x="631854" y="9128320"/>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94" name="Google Shape;194;p12"/>
          <p:cNvSpPr/>
          <p:nvPr/>
        </p:nvSpPr>
        <p:spPr>
          <a:xfrm>
            <a:off x="6916635" y="136669"/>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95" name="Google Shape;195;p12"/>
          <p:cNvSpPr/>
          <p:nvPr/>
        </p:nvSpPr>
        <p:spPr>
          <a:xfrm>
            <a:off x="7037010" y="1227952"/>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96" name="Google Shape;196;p12"/>
          <p:cNvPicPr preferRelativeResize="0"/>
          <p:nvPr/>
        </p:nvPicPr>
        <p:blipFill rotWithShape="1">
          <a:blip r:embed="rId2">
            <a:alphaModFix/>
          </a:blip>
          <a:srcRect b="0" l="0" r="0" t="0"/>
          <a:stretch/>
        </p:blipFill>
        <p:spPr>
          <a:xfrm>
            <a:off x="6393505" y="10400409"/>
            <a:ext cx="100417" cy="100417"/>
          </a:xfrm>
          <a:prstGeom prst="rect">
            <a:avLst/>
          </a:prstGeom>
          <a:noFill/>
          <a:ln>
            <a:noFill/>
          </a:ln>
        </p:spPr>
      </p:pic>
      <p:grpSp>
        <p:nvGrpSpPr>
          <p:cNvPr id="197" name="Google Shape;197;p12"/>
          <p:cNvGrpSpPr/>
          <p:nvPr/>
        </p:nvGrpSpPr>
        <p:grpSpPr>
          <a:xfrm>
            <a:off x="5897146" y="10302205"/>
            <a:ext cx="1499806" cy="223106"/>
            <a:chOff x="15497518" y="10125341"/>
            <a:chExt cx="3297727" cy="490559"/>
          </a:xfrm>
        </p:grpSpPr>
        <p:pic>
          <p:nvPicPr>
            <p:cNvPr id="198" name="Google Shape;198;p12"/>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199" name="Google Shape;199;p12"/>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00" name="Google Shape;200;p12"/>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201" name="Google Shape;201;p12"/>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202" name="Google Shape;202;p12"/>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203" name="Google Shape;203;p12"/>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04" name="Google Shape;204;p12"/>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205" name="Google Shape;205;p12"/>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22_1_1">
    <p:spTree>
      <p:nvGrpSpPr>
        <p:cNvPr id="206" name="Shape 206"/>
        <p:cNvGrpSpPr/>
        <p:nvPr/>
      </p:nvGrpSpPr>
      <p:grpSpPr>
        <a:xfrm>
          <a:off x="0" y="0"/>
          <a:ext cx="0" cy="0"/>
          <a:chOff x="0" y="0"/>
          <a:chExt cx="0" cy="0"/>
        </a:xfrm>
      </p:grpSpPr>
      <p:sp>
        <p:nvSpPr>
          <p:cNvPr id="207" name="Google Shape;207;p13"/>
          <p:cNvSpPr/>
          <p:nvPr/>
        </p:nvSpPr>
        <p:spPr>
          <a:xfrm>
            <a:off x="0" y="0"/>
            <a:ext cx="753903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08" name="Google Shape;208;p13"/>
          <p:cNvSpPr txBox="1"/>
          <p:nvPr>
            <p:ph type="title"/>
          </p:nvPr>
        </p:nvSpPr>
        <p:spPr>
          <a:xfrm>
            <a:off x="257705" y="291491"/>
            <a:ext cx="7044600" cy="1190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9" name="Google Shape;209;p13"/>
          <p:cNvSpPr/>
          <p:nvPr/>
        </p:nvSpPr>
        <p:spPr>
          <a:xfrm>
            <a:off x="267104" y="17552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0" name="Google Shape;210;p13"/>
          <p:cNvSpPr/>
          <p:nvPr/>
        </p:nvSpPr>
        <p:spPr>
          <a:xfrm>
            <a:off x="7150623" y="4708929"/>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1" name="Google Shape;211;p13"/>
          <p:cNvSpPr/>
          <p:nvPr/>
        </p:nvSpPr>
        <p:spPr>
          <a:xfrm>
            <a:off x="681710" y="229454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2" name="Google Shape;212;p13"/>
          <p:cNvSpPr/>
          <p:nvPr/>
        </p:nvSpPr>
        <p:spPr>
          <a:xfrm>
            <a:off x="-25723" y="73960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3" name="Google Shape;213;p13"/>
          <p:cNvSpPr/>
          <p:nvPr/>
        </p:nvSpPr>
        <p:spPr>
          <a:xfrm>
            <a:off x="2066469" y="9321273"/>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4" name="Google Shape;214;p13"/>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5" name="Google Shape;215;p13"/>
          <p:cNvSpPr/>
          <p:nvPr/>
        </p:nvSpPr>
        <p:spPr>
          <a:xfrm>
            <a:off x="5809987" y="9204258"/>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6" name="Google Shape;216;p13"/>
          <p:cNvSpPr/>
          <p:nvPr/>
        </p:nvSpPr>
        <p:spPr>
          <a:xfrm>
            <a:off x="3963738" y="93009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7" name="Google Shape;217;p13"/>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8" name="Google Shape;218;p13"/>
          <p:cNvSpPr/>
          <p:nvPr/>
        </p:nvSpPr>
        <p:spPr>
          <a:xfrm>
            <a:off x="631854" y="9128320"/>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19" name="Google Shape;219;p13"/>
          <p:cNvSpPr/>
          <p:nvPr/>
        </p:nvSpPr>
        <p:spPr>
          <a:xfrm>
            <a:off x="6916635" y="136669"/>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20" name="Google Shape;220;p13"/>
          <p:cNvSpPr/>
          <p:nvPr/>
        </p:nvSpPr>
        <p:spPr>
          <a:xfrm>
            <a:off x="7037010" y="1227952"/>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21" name="Google Shape;221;p13"/>
          <p:cNvPicPr preferRelativeResize="0"/>
          <p:nvPr/>
        </p:nvPicPr>
        <p:blipFill rotWithShape="1">
          <a:blip r:embed="rId2">
            <a:alphaModFix/>
          </a:blip>
          <a:srcRect b="0" l="0" r="0" t="0"/>
          <a:stretch/>
        </p:blipFill>
        <p:spPr>
          <a:xfrm>
            <a:off x="6393505" y="10400409"/>
            <a:ext cx="100417" cy="100417"/>
          </a:xfrm>
          <a:prstGeom prst="rect">
            <a:avLst/>
          </a:prstGeom>
          <a:noFill/>
          <a:ln>
            <a:noFill/>
          </a:ln>
        </p:spPr>
      </p:pic>
      <p:grpSp>
        <p:nvGrpSpPr>
          <p:cNvPr id="222" name="Google Shape;222;p13"/>
          <p:cNvGrpSpPr/>
          <p:nvPr/>
        </p:nvGrpSpPr>
        <p:grpSpPr>
          <a:xfrm>
            <a:off x="5897146" y="10302205"/>
            <a:ext cx="1499806" cy="223106"/>
            <a:chOff x="15497518" y="10125341"/>
            <a:chExt cx="3297727" cy="490559"/>
          </a:xfrm>
        </p:grpSpPr>
        <p:pic>
          <p:nvPicPr>
            <p:cNvPr id="223" name="Google Shape;223;p13"/>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224" name="Google Shape;224;p13"/>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25" name="Google Shape;225;p13"/>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226" name="Google Shape;226;p13"/>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227" name="Google Shape;227;p13"/>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228" name="Google Shape;228;p13"/>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29" name="Google Shape;229;p13"/>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230" name="Google Shape;230;p13"/>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p:cSld name="CUSTOM_22_1_1_1">
    <p:spTree>
      <p:nvGrpSpPr>
        <p:cNvPr id="231" name="Shape 231"/>
        <p:cNvGrpSpPr/>
        <p:nvPr/>
      </p:nvGrpSpPr>
      <p:grpSpPr>
        <a:xfrm>
          <a:off x="0" y="0"/>
          <a:ext cx="0" cy="0"/>
          <a:chOff x="0" y="0"/>
          <a:chExt cx="0" cy="0"/>
        </a:xfrm>
      </p:grpSpPr>
      <p:sp>
        <p:nvSpPr>
          <p:cNvPr id="232" name="Google Shape;232;p14"/>
          <p:cNvSpPr/>
          <p:nvPr/>
        </p:nvSpPr>
        <p:spPr>
          <a:xfrm>
            <a:off x="0" y="0"/>
            <a:ext cx="753903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FFFAE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33" name="Google Shape;233;p14"/>
          <p:cNvSpPr txBox="1"/>
          <p:nvPr>
            <p:ph type="title"/>
          </p:nvPr>
        </p:nvSpPr>
        <p:spPr>
          <a:xfrm>
            <a:off x="257705" y="291491"/>
            <a:ext cx="7044600" cy="1190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4" name="Google Shape;234;p14"/>
          <p:cNvSpPr/>
          <p:nvPr/>
        </p:nvSpPr>
        <p:spPr>
          <a:xfrm>
            <a:off x="267104" y="17552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35" name="Google Shape;235;p14"/>
          <p:cNvSpPr/>
          <p:nvPr/>
        </p:nvSpPr>
        <p:spPr>
          <a:xfrm>
            <a:off x="7150623" y="4708929"/>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36" name="Google Shape;236;p14"/>
          <p:cNvSpPr/>
          <p:nvPr/>
        </p:nvSpPr>
        <p:spPr>
          <a:xfrm>
            <a:off x="681710" y="229454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37" name="Google Shape;237;p14"/>
          <p:cNvSpPr/>
          <p:nvPr/>
        </p:nvSpPr>
        <p:spPr>
          <a:xfrm>
            <a:off x="-25723" y="73960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38" name="Google Shape;238;p14"/>
          <p:cNvSpPr/>
          <p:nvPr/>
        </p:nvSpPr>
        <p:spPr>
          <a:xfrm>
            <a:off x="2066469" y="9321273"/>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39" name="Google Shape;239;p14"/>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40" name="Google Shape;240;p14"/>
          <p:cNvSpPr/>
          <p:nvPr/>
        </p:nvSpPr>
        <p:spPr>
          <a:xfrm>
            <a:off x="5809987" y="9204258"/>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41" name="Google Shape;241;p14"/>
          <p:cNvSpPr/>
          <p:nvPr/>
        </p:nvSpPr>
        <p:spPr>
          <a:xfrm>
            <a:off x="3963738" y="93009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42" name="Google Shape;242;p14"/>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43" name="Google Shape;243;p14"/>
          <p:cNvSpPr/>
          <p:nvPr/>
        </p:nvSpPr>
        <p:spPr>
          <a:xfrm>
            <a:off x="631854" y="9128320"/>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44" name="Google Shape;244;p14"/>
          <p:cNvSpPr/>
          <p:nvPr/>
        </p:nvSpPr>
        <p:spPr>
          <a:xfrm>
            <a:off x="6916635" y="136669"/>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45" name="Google Shape;245;p14"/>
          <p:cNvSpPr/>
          <p:nvPr/>
        </p:nvSpPr>
        <p:spPr>
          <a:xfrm>
            <a:off x="7037010" y="1227952"/>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46" name="Google Shape;246;p14"/>
          <p:cNvPicPr preferRelativeResize="0"/>
          <p:nvPr/>
        </p:nvPicPr>
        <p:blipFill rotWithShape="1">
          <a:blip r:embed="rId2">
            <a:alphaModFix/>
          </a:blip>
          <a:srcRect b="0" l="0" r="0" t="0"/>
          <a:stretch/>
        </p:blipFill>
        <p:spPr>
          <a:xfrm>
            <a:off x="6392964" y="10400474"/>
            <a:ext cx="100417" cy="100417"/>
          </a:xfrm>
          <a:prstGeom prst="rect">
            <a:avLst/>
          </a:prstGeom>
          <a:noFill/>
          <a:ln>
            <a:noFill/>
          </a:ln>
        </p:spPr>
      </p:pic>
      <p:grpSp>
        <p:nvGrpSpPr>
          <p:cNvPr id="247" name="Google Shape;247;p14"/>
          <p:cNvGrpSpPr/>
          <p:nvPr/>
        </p:nvGrpSpPr>
        <p:grpSpPr>
          <a:xfrm>
            <a:off x="5897146" y="10302205"/>
            <a:ext cx="1499806" cy="223106"/>
            <a:chOff x="15497518" y="10125341"/>
            <a:chExt cx="3297727" cy="490559"/>
          </a:xfrm>
        </p:grpSpPr>
        <p:pic>
          <p:nvPicPr>
            <p:cNvPr id="248" name="Google Shape;248;p14"/>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249" name="Google Shape;249;p14"/>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50" name="Google Shape;250;p14"/>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251" name="Google Shape;251;p14"/>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252" name="Google Shape;252;p14"/>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253" name="Google Shape;253;p14"/>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54" name="Google Shape;254;p14"/>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255" name="Google Shape;255;p14"/>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p:cSld name="CUSTOM_22_1_1_1_1">
    <p:spTree>
      <p:nvGrpSpPr>
        <p:cNvPr id="256" name="Shape 256"/>
        <p:cNvGrpSpPr/>
        <p:nvPr/>
      </p:nvGrpSpPr>
      <p:grpSpPr>
        <a:xfrm>
          <a:off x="0" y="0"/>
          <a:ext cx="0" cy="0"/>
          <a:chOff x="0" y="0"/>
          <a:chExt cx="0" cy="0"/>
        </a:xfrm>
      </p:grpSpPr>
      <p:sp>
        <p:nvSpPr>
          <p:cNvPr id="257" name="Google Shape;257;p15"/>
          <p:cNvSpPr txBox="1"/>
          <p:nvPr>
            <p:ph type="title"/>
          </p:nvPr>
        </p:nvSpPr>
        <p:spPr>
          <a:xfrm>
            <a:off x="257705" y="291491"/>
            <a:ext cx="7044600" cy="1190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8" name="Google Shape;258;p15"/>
          <p:cNvSpPr/>
          <p:nvPr/>
        </p:nvSpPr>
        <p:spPr>
          <a:xfrm>
            <a:off x="267104" y="17552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59" name="Google Shape;259;p15"/>
          <p:cNvSpPr/>
          <p:nvPr/>
        </p:nvSpPr>
        <p:spPr>
          <a:xfrm>
            <a:off x="7150623" y="4708929"/>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0" name="Google Shape;260;p15"/>
          <p:cNvSpPr/>
          <p:nvPr/>
        </p:nvSpPr>
        <p:spPr>
          <a:xfrm>
            <a:off x="681710" y="229454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1" name="Google Shape;261;p15"/>
          <p:cNvSpPr/>
          <p:nvPr/>
        </p:nvSpPr>
        <p:spPr>
          <a:xfrm>
            <a:off x="-25723" y="73960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2" name="Google Shape;262;p15"/>
          <p:cNvSpPr/>
          <p:nvPr/>
        </p:nvSpPr>
        <p:spPr>
          <a:xfrm>
            <a:off x="2066469" y="9321273"/>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3" name="Google Shape;263;p15"/>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4" name="Google Shape;264;p15"/>
          <p:cNvSpPr/>
          <p:nvPr/>
        </p:nvSpPr>
        <p:spPr>
          <a:xfrm>
            <a:off x="5809987" y="9204258"/>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5" name="Google Shape;265;p15"/>
          <p:cNvSpPr/>
          <p:nvPr/>
        </p:nvSpPr>
        <p:spPr>
          <a:xfrm>
            <a:off x="3963738" y="93009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6" name="Google Shape;266;p15"/>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7" name="Google Shape;267;p15"/>
          <p:cNvSpPr/>
          <p:nvPr/>
        </p:nvSpPr>
        <p:spPr>
          <a:xfrm>
            <a:off x="631854" y="9128320"/>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8" name="Google Shape;268;p15"/>
          <p:cNvSpPr/>
          <p:nvPr/>
        </p:nvSpPr>
        <p:spPr>
          <a:xfrm>
            <a:off x="6916635" y="136669"/>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69" name="Google Shape;269;p15"/>
          <p:cNvSpPr/>
          <p:nvPr/>
        </p:nvSpPr>
        <p:spPr>
          <a:xfrm>
            <a:off x="7037010" y="1227952"/>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70" name="Google Shape;270;p15"/>
          <p:cNvPicPr preferRelativeResize="0"/>
          <p:nvPr/>
        </p:nvPicPr>
        <p:blipFill rotWithShape="1">
          <a:blip r:embed="rId2">
            <a:alphaModFix/>
          </a:blip>
          <a:srcRect b="0" l="0" r="0" t="0"/>
          <a:stretch/>
        </p:blipFill>
        <p:spPr>
          <a:xfrm>
            <a:off x="6392964" y="10400474"/>
            <a:ext cx="100417" cy="100417"/>
          </a:xfrm>
          <a:prstGeom prst="rect">
            <a:avLst/>
          </a:prstGeom>
          <a:noFill/>
          <a:ln>
            <a:noFill/>
          </a:ln>
        </p:spPr>
      </p:pic>
      <p:grpSp>
        <p:nvGrpSpPr>
          <p:cNvPr id="271" name="Google Shape;271;p15"/>
          <p:cNvGrpSpPr/>
          <p:nvPr/>
        </p:nvGrpSpPr>
        <p:grpSpPr>
          <a:xfrm>
            <a:off x="5897146" y="10302205"/>
            <a:ext cx="1499806" cy="223106"/>
            <a:chOff x="15497518" y="10125341"/>
            <a:chExt cx="3297727" cy="490559"/>
          </a:xfrm>
        </p:grpSpPr>
        <p:pic>
          <p:nvPicPr>
            <p:cNvPr id="272" name="Google Shape;272;p15"/>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273" name="Google Shape;273;p15"/>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74" name="Google Shape;274;p15"/>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275" name="Google Shape;275;p15"/>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276" name="Google Shape;276;p15"/>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277" name="Google Shape;277;p15"/>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78" name="Google Shape;278;p15"/>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279" name="Google Shape;279;p15"/>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1">
  <p:cSld name="CUSTOM_22_1_1_1_1_1">
    <p:spTree>
      <p:nvGrpSpPr>
        <p:cNvPr id="280" name="Shape 280"/>
        <p:cNvGrpSpPr/>
        <p:nvPr/>
      </p:nvGrpSpPr>
      <p:grpSpPr>
        <a:xfrm>
          <a:off x="0" y="0"/>
          <a:ext cx="0" cy="0"/>
          <a:chOff x="0" y="0"/>
          <a:chExt cx="0" cy="0"/>
        </a:xfrm>
      </p:grpSpPr>
      <p:sp>
        <p:nvSpPr>
          <p:cNvPr id="281" name="Google Shape;281;p16"/>
          <p:cNvSpPr/>
          <p:nvPr/>
        </p:nvSpPr>
        <p:spPr>
          <a:xfrm>
            <a:off x="0" y="0"/>
            <a:ext cx="758929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12124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2" name="Google Shape;282;p16"/>
          <p:cNvSpPr/>
          <p:nvPr/>
        </p:nvSpPr>
        <p:spPr>
          <a:xfrm>
            <a:off x="267104" y="17552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3" name="Google Shape;283;p16"/>
          <p:cNvSpPr/>
          <p:nvPr/>
        </p:nvSpPr>
        <p:spPr>
          <a:xfrm>
            <a:off x="7180673" y="4704054"/>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4" name="Google Shape;284;p16"/>
          <p:cNvSpPr/>
          <p:nvPr/>
        </p:nvSpPr>
        <p:spPr>
          <a:xfrm>
            <a:off x="681710" y="229454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5" name="Google Shape;285;p16"/>
          <p:cNvSpPr/>
          <p:nvPr/>
        </p:nvSpPr>
        <p:spPr>
          <a:xfrm>
            <a:off x="-25723" y="73960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6" name="Google Shape;286;p16"/>
          <p:cNvSpPr/>
          <p:nvPr/>
        </p:nvSpPr>
        <p:spPr>
          <a:xfrm>
            <a:off x="2066469" y="9321273"/>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7" name="Google Shape;287;p16"/>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8" name="Google Shape;288;p16"/>
          <p:cNvSpPr/>
          <p:nvPr/>
        </p:nvSpPr>
        <p:spPr>
          <a:xfrm>
            <a:off x="5809987" y="9204258"/>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89" name="Google Shape;289;p16"/>
          <p:cNvSpPr/>
          <p:nvPr/>
        </p:nvSpPr>
        <p:spPr>
          <a:xfrm>
            <a:off x="3963738" y="93009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90" name="Google Shape;290;p16"/>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91" name="Google Shape;291;p16"/>
          <p:cNvSpPr/>
          <p:nvPr/>
        </p:nvSpPr>
        <p:spPr>
          <a:xfrm>
            <a:off x="631854" y="9128320"/>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92" name="Google Shape;292;p16"/>
          <p:cNvSpPr/>
          <p:nvPr/>
        </p:nvSpPr>
        <p:spPr>
          <a:xfrm>
            <a:off x="6916635" y="136669"/>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293" name="Google Shape;293;p16"/>
          <p:cNvSpPr/>
          <p:nvPr/>
        </p:nvSpPr>
        <p:spPr>
          <a:xfrm>
            <a:off x="7037010" y="1227952"/>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94" name="Google Shape;294;p16"/>
          <p:cNvPicPr preferRelativeResize="0"/>
          <p:nvPr/>
        </p:nvPicPr>
        <p:blipFill rotWithShape="1">
          <a:blip r:embed="rId2">
            <a:alphaModFix/>
          </a:blip>
          <a:srcRect b="0" l="0" r="0" t="0"/>
          <a:stretch/>
        </p:blipFill>
        <p:spPr>
          <a:xfrm>
            <a:off x="6392964" y="10400474"/>
            <a:ext cx="100417" cy="100417"/>
          </a:xfrm>
          <a:prstGeom prst="rect">
            <a:avLst/>
          </a:prstGeom>
          <a:noFill/>
          <a:ln>
            <a:noFill/>
          </a:ln>
        </p:spPr>
      </p:pic>
      <p:grpSp>
        <p:nvGrpSpPr>
          <p:cNvPr id="295" name="Google Shape;295;p16"/>
          <p:cNvGrpSpPr/>
          <p:nvPr/>
        </p:nvGrpSpPr>
        <p:grpSpPr>
          <a:xfrm>
            <a:off x="5897146" y="10302205"/>
            <a:ext cx="1499806" cy="223106"/>
            <a:chOff x="15497518" y="10125341"/>
            <a:chExt cx="3297727" cy="490559"/>
          </a:xfrm>
        </p:grpSpPr>
        <p:pic>
          <p:nvPicPr>
            <p:cNvPr id="296" name="Google Shape;296;p16"/>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297" name="Google Shape;297;p16"/>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298" name="Google Shape;298;p16"/>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299" name="Google Shape;299;p16"/>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300" name="Google Shape;300;p16"/>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301" name="Google Shape;301;p16"/>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02" name="Google Shape;302;p16"/>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303" name="Google Shape;303;p16"/>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21">
    <p:spTree>
      <p:nvGrpSpPr>
        <p:cNvPr id="304" name="Shape 304"/>
        <p:cNvGrpSpPr/>
        <p:nvPr/>
      </p:nvGrpSpPr>
      <p:grpSpPr>
        <a:xfrm>
          <a:off x="0" y="0"/>
          <a:ext cx="0" cy="0"/>
          <a:chOff x="0" y="0"/>
          <a:chExt cx="0" cy="0"/>
        </a:xfrm>
      </p:grpSpPr>
      <p:sp>
        <p:nvSpPr>
          <p:cNvPr id="305" name="Google Shape;305;p17"/>
          <p:cNvSpPr/>
          <p:nvPr/>
        </p:nvSpPr>
        <p:spPr>
          <a:xfrm>
            <a:off x="0" y="0"/>
            <a:ext cx="758929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12124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06" name="Google Shape;306;p17"/>
          <p:cNvSpPr/>
          <p:nvPr/>
        </p:nvSpPr>
        <p:spPr>
          <a:xfrm>
            <a:off x="5348153" y="10242778"/>
            <a:ext cx="126549" cy="142440"/>
          </a:xfrm>
          <a:custGeom>
            <a:rect b="b" l="l" r="r" t="t"/>
            <a:pathLst>
              <a:path extrusionOk="0" h="313054" w="278130">
                <a:moveTo>
                  <a:pt x="117150" y="313041"/>
                </a:moveTo>
                <a:lnTo>
                  <a:pt x="70018" y="304555"/>
                </a:lnTo>
                <a:lnTo>
                  <a:pt x="32950" y="279938"/>
                </a:lnTo>
                <a:lnTo>
                  <a:pt x="8695" y="240448"/>
                </a:lnTo>
                <a:lnTo>
                  <a:pt x="0" y="187346"/>
                </a:lnTo>
                <a:lnTo>
                  <a:pt x="0" y="0"/>
                </a:lnTo>
                <a:lnTo>
                  <a:pt x="65895" y="0"/>
                </a:lnTo>
                <a:lnTo>
                  <a:pt x="65895" y="180639"/>
                </a:lnTo>
                <a:lnTo>
                  <a:pt x="70739" y="211253"/>
                </a:lnTo>
                <a:lnTo>
                  <a:pt x="84507" y="233410"/>
                </a:lnTo>
                <a:lnTo>
                  <a:pt x="106054" y="246876"/>
                </a:lnTo>
                <a:lnTo>
                  <a:pt x="134236" y="251417"/>
                </a:lnTo>
                <a:lnTo>
                  <a:pt x="164618" y="246441"/>
                </a:lnTo>
                <a:lnTo>
                  <a:pt x="189228" y="230823"/>
                </a:lnTo>
                <a:lnTo>
                  <a:pt x="205717" y="203531"/>
                </a:lnTo>
                <a:lnTo>
                  <a:pt x="211735" y="163533"/>
                </a:lnTo>
                <a:lnTo>
                  <a:pt x="211735" y="0"/>
                </a:lnTo>
                <a:lnTo>
                  <a:pt x="277615" y="0"/>
                </a:lnTo>
                <a:lnTo>
                  <a:pt x="277615" y="305111"/>
                </a:lnTo>
                <a:lnTo>
                  <a:pt x="211735" y="305111"/>
                </a:lnTo>
                <a:lnTo>
                  <a:pt x="211735" y="266051"/>
                </a:lnTo>
                <a:lnTo>
                  <a:pt x="194298" y="286786"/>
                </a:lnTo>
                <a:lnTo>
                  <a:pt x="172457" y="301450"/>
                </a:lnTo>
                <a:lnTo>
                  <a:pt x="146608" y="310163"/>
                </a:lnTo>
                <a:lnTo>
                  <a:pt x="117150" y="31304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07" name="Google Shape;307;p17"/>
          <p:cNvSpPr/>
          <p:nvPr/>
        </p:nvSpPr>
        <p:spPr>
          <a:xfrm>
            <a:off x="5504087" y="10239173"/>
            <a:ext cx="126549" cy="142440"/>
          </a:xfrm>
          <a:custGeom>
            <a:rect b="b" l="l" r="r" t="t"/>
            <a:pathLst>
              <a:path extrusionOk="0" h="313054" w="278130">
                <a:moveTo>
                  <a:pt x="277652" y="313043"/>
                </a:moveTo>
                <a:lnTo>
                  <a:pt x="211779" y="313043"/>
                </a:lnTo>
                <a:lnTo>
                  <a:pt x="211779" y="132428"/>
                </a:lnTo>
                <a:lnTo>
                  <a:pt x="206932" y="101799"/>
                </a:lnTo>
                <a:lnTo>
                  <a:pt x="193157" y="79633"/>
                </a:lnTo>
                <a:lnTo>
                  <a:pt x="171604" y="66164"/>
                </a:lnTo>
                <a:lnTo>
                  <a:pt x="143421" y="61623"/>
                </a:lnTo>
                <a:lnTo>
                  <a:pt x="113024" y="66603"/>
                </a:lnTo>
                <a:lnTo>
                  <a:pt x="88413" y="82228"/>
                </a:lnTo>
                <a:lnTo>
                  <a:pt x="71928" y="109521"/>
                </a:lnTo>
                <a:lnTo>
                  <a:pt x="65913" y="149509"/>
                </a:lnTo>
                <a:lnTo>
                  <a:pt x="65913" y="313043"/>
                </a:lnTo>
                <a:lnTo>
                  <a:pt x="0" y="313043"/>
                </a:lnTo>
                <a:lnTo>
                  <a:pt x="0" y="7929"/>
                </a:lnTo>
                <a:lnTo>
                  <a:pt x="65913" y="7929"/>
                </a:lnTo>
                <a:lnTo>
                  <a:pt x="65913" y="46987"/>
                </a:lnTo>
                <a:lnTo>
                  <a:pt x="83355" y="26266"/>
                </a:lnTo>
                <a:lnTo>
                  <a:pt x="105203" y="11600"/>
                </a:lnTo>
                <a:lnTo>
                  <a:pt x="131054" y="2881"/>
                </a:lnTo>
                <a:lnTo>
                  <a:pt x="160504" y="0"/>
                </a:lnTo>
                <a:lnTo>
                  <a:pt x="207633" y="8486"/>
                </a:lnTo>
                <a:lnTo>
                  <a:pt x="244700" y="33107"/>
                </a:lnTo>
                <a:lnTo>
                  <a:pt x="268956" y="72605"/>
                </a:lnTo>
                <a:lnTo>
                  <a:pt x="277652" y="125722"/>
                </a:lnTo>
                <a:lnTo>
                  <a:pt x="277652" y="313043"/>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08" name="Google Shape;308;p17"/>
          <p:cNvSpPr/>
          <p:nvPr/>
        </p:nvSpPr>
        <p:spPr>
          <a:xfrm>
            <a:off x="5654761" y="10239173"/>
            <a:ext cx="135795" cy="146196"/>
          </a:xfrm>
          <a:custGeom>
            <a:rect b="b" l="l" r="r" t="t"/>
            <a:pathLst>
              <a:path extrusionOk="0" h="321309" w="298450">
                <a:moveTo>
                  <a:pt x="161087" y="320972"/>
                </a:moveTo>
                <a:lnTo>
                  <a:pt x="117157" y="315355"/>
                </a:lnTo>
                <a:lnTo>
                  <a:pt x="78367" y="299431"/>
                </a:lnTo>
                <a:lnTo>
                  <a:pt x="45986" y="274592"/>
                </a:lnTo>
                <a:lnTo>
                  <a:pt x="21285" y="242230"/>
                </a:lnTo>
                <a:lnTo>
                  <a:pt x="5532" y="203736"/>
                </a:lnTo>
                <a:lnTo>
                  <a:pt x="0" y="160502"/>
                </a:lnTo>
                <a:lnTo>
                  <a:pt x="5532" y="117042"/>
                </a:lnTo>
                <a:lnTo>
                  <a:pt x="21285" y="78480"/>
                </a:lnTo>
                <a:lnTo>
                  <a:pt x="45986" y="46155"/>
                </a:lnTo>
                <a:lnTo>
                  <a:pt x="78367" y="21406"/>
                </a:lnTo>
                <a:lnTo>
                  <a:pt x="117157" y="5575"/>
                </a:lnTo>
                <a:lnTo>
                  <a:pt x="161087" y="0"/>
                </a:lnTo>
                <a:lnTo>
                  <a:pt x="204148" y="5604"/>
                </a:lnTo>
                <a:lnTo>
                  <a:pt x="242394" y="21506"/>
                </a:lnTo>
                <a:lnTo>
                  <a:pt x="274005" y="46339"/>
                </a:lnTo>
                <a:lnTo>
                  <a:pt x="297162" y="78734"/>
                </a:lnTo>
                <a:lnTo>
                  <a:pt x="240424" y="111673"/>
                </a:lnTo>
                <a:lnTo>
                  <a:pt x="227419" y="92230"/>
                </a:lnTo>
                <a:lnTo>
                  <a:pt x="209153" y="77422"/>
                </a:lnTo>
                <a:lnTo>
                  <a:pt x="186537" y="67993"/>
                </a:lnTo>
                <a:lnTo>
                  <a:pt x="160478" y="64685"/>
                </a:lnTo>
                <a:lnTo>
                  <a:pt x="123043" y="71933"/>
                </a:lnTo>
                <a:lnTo>
                  <a:pt x="93040" y="91998"/>
                </a:lnTo>
                <a:lnTo>
                  <a:pt x="73105" y="122360"/>
                </a:lnTo>
                <a:lnTo>
                  <a:pt x="65874" y="160502"/>
                </a:lnTo>
                <a:lnTo>
                  <a:pt x="73105" y="198636"/>
                </a:lnTo>
                <a:lnTo>
                  <a:pt x="93040" y="228989"/>
                </a:lnTo>
                <a:lnTo>
                  <a:pt x="123043" y="249045"/>
                </a:lnTo>
                <a:lnTo>
                  <a:pt x="160478" y="256289"/>
                </a:lnTo>
                <a:lnTo>
                  <a:pt x="186555" y="252894"/>
                </a:lnTo>
                <a:lnTo>
                  <a:pt x="209303" y="243324"/>
                </a:lnTo>
                <a:lnTo>
                  <a:pt x="227923" y="228495"/>
                </a:lnTo>
                <a:lnTo>
                  <a:pt x="241619" y="209326"/>
                </a:lnTo>
                <a:lnTo>
                  <a:pt x="298384" y="241624"/>
                </a:lnTo>
                <a:lnTo>
                  <a:pt x="274520" y="274362"/>
                </a:lnTo>
                <a:lnTo>
                  <a:pt x="242546" y="299378"/>
                </a:lnTo>
                <a:lnTo>
                  <a:pt x="204167" y="315354"/>
                </a:lnTo>
                <a:lnTo>
                  <a:pt x="161087" y="320972"/>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09" name="Google Shape;309;p17"/>
          <p:cNvSpPr/>
          <p:nvPr/>
        </p:nvSpPr>
        <p:spPr>
          <a:xfrm>
            <a:off x="5818634" y="10242778"/>
            <a:ext cx="30048" cy="138972"/>
          </a:xfrm>
          <a:custGeom>
            <a:rect b="b" l="l" r="r" t="t"/>
            <a:pathLst>
              <a:path extrusionOk="0" h="305434" w="66040">
                <a:moveTo>
                  <a:pt x="65872" y="305111"/>
                </a:moveTo>
                <a:lnTo>
                  <a:pt x="0" y="305111"/>
                </a:lnTo>
                <a:lnTo>
                  <a:pt x="0" y="0"/>
                </a:lnTo>
                <a:lnTo>
                  <a:pt x="65872" y="0"/>
                </a:lnTo>
                <a:lnTo>
                  <a:pt x="65872" y="30511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0" name="Google Shape;310;p17"/>
          <p:cNvSpPr/>
          <p:nvPr/>
        </p:nvSpPr>
        <p:spPr>
          <a:xfrm>
            <a:off x="4977043" y="9981138"/>
            <a:ext cx="468636" cy="404206"/>
          </a:xfrm>
          <a:custGeom>
            <a:rect b="b" l="l" r="r" t="t"/>
            <a:pathLst>
              <a:path extrusionOk="0" h="888365" w="1029969">
                <a:moveTo>
                  <a:pt x="406996" y="547255"/>
                </a:moveTo>
                <a:lnTo>
                  <a:pt x="381571" y="512749"/>
                </a:lnTo>
                <a:lnTo>
                  <a:pt x="349288" y="484479"/>
                </a:lnTo>
                <a:lnTo>
                  <a:pt x="311365" y="463270"/>
                </a:lnTo>
                <a:lnTo>
                  <a:pt x="268986" y="449948"/>
                </a:lnTo>
                <a:lnTo>
                  <a:pt x="223342" y="445325"/>
                </a:lnTo>
                <a:lnTo>
                  <a:pt x="176428" y="449757"/>
                </a:lnTo>
                <a:lnTo>
                  <a:pt x="133616" y="462508"/>
                </a:lnTo>
                <a:lnTo>
                  <a:pt x="95554" y="482752"/>
                </a:lnTo>
                <a:lnTo>
                  <a:pt x="62928" y="509625"/>
                </a:lnTo>
                <a:lnTo>
                  <a:pt x="36398" y="542315"/>
                </a:lnTo>
                <a:lnTo>
                  <a:pt x="16611" y="579970"/>
                </a:lnTo>
                <a:lnTo>
                  <a:pt x="4267" y="621753"/>
                </a:lnTo>
                <a:lnTo>
                  <a:pt x="0" y="666826"/>
                </a:lnTo>
                <a:lnTo>
                  <a:pt x="4267" y="711923"/>
                </a:lnTo>
                <a:lnTo>
                  <a:pt x="16611" y="753706"/>
                </a:lnTo>
                <a:lnTo>
                  <a:pt x="36398" y="791362"/>
                </a:lnTo>
                <a:lnTo>
                  <a:pt x="62928" y="824052"/>
                </a:lnTo>
                <a:lnTo>
                  <a:pt x="95554" y="850925"/>
                </a:lnTo>
                <a:lnTo>
                  <a:pt x="133616" y="871156"/>
                </a:lnTo>
                <a:lnTo>
                  <a:pt x="176428" y="883907"/>
                </a:lnTo>
                <a:lnTo>
                  <a:pt x="223342" y="888339"/>
                </a:lnTo>
                <a:lnTo>
                  <a:pt x="269278" y="883653"/>
                </a:lnTo>
                <a:lnTo>
                  <a:pt x="311823" y="870178"/>
                </a:lnTo>
                <a:lnTo>
                  <a:pt x="349745" y="848791"/>
                </a:lnTo>
                <a:lnTo>
                  <a:pt x="381876" y="820381"/>
                </a:lnTo>
                <a:lnTo>
                  <a:pt x="406996" y="785825"/>
                </a:lnTo>
                <a:lnTo>
                  <a:pt x="346011" y="751039"/>
                </a:lnTo>
                <a:lnTo>
                  <a:pt x="325107" y="779589"/>
                </a:lnTo>
                <a:lnTo>
                  <a:pt x="296557" y="801319"/>
                </a:lnTo>
                <a:lnTo>
                  <a:pt x="262077" y="815162"/>
                </a:lnTo>
                <a:lnTo>
                  <a:pt x="223342" y="820013"/>
                </a:lnTo>
                <a:lnTo>
                  <a:pt x="172034" y="812520"/>
                </a:lnTo>
                <a:lnTo>
                  <a:pt x="129628" y="791400"/>
                </a:lnTo>
                <a:lnTo>
                  <a:pt x="97548" y="758710"/>
                </a:lnTo>
                <a:lnTo>
                  <a:pt x="77254" y="716495"/>
                </a:lnTo>
                <a:lnTo>
                  <a:pt x="70167" y="666826"/>
                </a:lnTo>
                <a:lnTo>
                  <a:pt x="77254" y="617156"/>
                </a:lnTo>
                <a:lnTo>
                  <a:pt x="97548" y="574954"/>
                </a:lnTo>
                <a:lnTo>
                  <a:pt x="129628" y="542277"/>
                </a:lnTo>
                <a:lnTo>
                  <a:pt x="172034" y="521169"/>
                </a:lnTo>
                <a:lnTo>
                  <a:pt x="223342" y="513676"/>
                </a:lnTo>
                <a:lnTo>
                  <a:pt x="261988" y="518528"/>
                </a:lnTo>
                <a:lnTo>
                  <a:pt x="296341" y="532358"/>
                </a:lnTo>
                <a:lnTo>
                  <a:pt x="324866" y="554101"/>
                </a:lnTo>
                <a:lnTo>
                  <a:pt x="346011" y="582637"/>
                </a:lnTo>
                <a:lnTo>
                  <a:pt x="406996" y="547255"/>
                </a:lnTo>
                <a:close/>
              </a:path>
              <a:path extrusionOk="0" h="888365" w="1029969">
                <a:moveTo>
                  <a:pt x="694156" y="318173"/>
                </a:moveTo>
                <a:lnTo>
                  <a:pt x="686142" y="274205"/>
                </a:lnTo>
                <a:lnTo>
                  <a:pt x="664413" y="242303"/>
                </a:lnTo>
                <a:lnTo>
                  <a:pt x="632434" y="219405"/>
                </a:lnTo>
                <a:lnTo>
                  <a:pt x="593674" y="202476"/>
                </a:lnTo>
                <a:lnTo>
                  <a:pt x="551586" y="188455"/>
                </a:lnTo>
                <a:lnTo>
                  <a:pt x="511784" y="174421"/>
                </a:lnTo>
                <a:lnTo>
                  <a:pt x="485063" y="160159"/>
                </a:lnTo>
                <a:lnTo>
                  <a:pt x="470039" y="143370"/>
                </a:lnTo>
                <a:lnTo>
                  <a:pt x="465340" y="121780"/>
                </a:lnTo>
                <a:lnTo>
                  <a:pt x="470090" y="99771"/>
                </a:lnTo>
                <a:lnTo>
                  <a:pt x="483603" y="82994"/>
                </a:lnTo>
                <a:lnTo>
                  <a:pt x="504812" y="72288"/>
                </a:lnTo>
                <a:lnTo>
                  <a:pt x="532625" y="68529"/>
                </a:lnTo>
                <a:lnTo>
                  <a:pt x="564667" y="73088"/>
                </a:lnTo>
                <a:lnTo>
                  <a:pt x="589762" y="85674"/>
                </a:lnTo>
                <a:lnTo>
                  <a:pt x="608774" y="104686"/>
                </a:lnTo>
                <a:lnTo>
                  <a:pt x="622566" y="128511"/>
                </a:lnTo>
                <a:lnTo>
                  <a:pt x="681913" y="94246"/>
                </a:lnTo>
                <a:lnTo>
                  <a:pt x="657123" y="55499"/>
                </a:lnTo>
                <a:lnTo>
                  <a:pt x="623570" y="25781"/>
                </a:lnTo>
                <a:lnTo>
                  <a:pt x="581850" y="6718"/>
                </a:lnTo>
                <a:lnTo>
                  <a:pt x="532625" y="0"/>
                </a:lnTo>
                <a:lnTo>
                  <a:pt x="490575" y="5270"/>
                </a:lnTo>
                <a:lnTo>
                  <a:pt x="452970" y="20764"/>
                </a:lnTo>
                <a:lnTo>
                  <a:pt x="422617" y="45986"/>
                </a:lnTo>
                <a:lnTo>
                  <a:pt x="402348" y="80429"/>
                </a:lnTo>
                <a:lnTo>
                  <a:pt x="394957" y="123583"/>
                </a:lnTo>
                <a:lnTo>
                  <a:pt x="406133" y="174434"/>
                </a:lnTo>
                <a:lnTo>
                  <a:pt x="435724" y="209029"/>
                </a:lnTo>
                <a:lnTo>
                  <a:pt x="477824" y="232270"/>
                </a:lnTo>
                <a:lnTo>
                  <a:pt x="526503" y="249021"/>
                </a:lnTo>
                <a:lnTo>
                  <a:pt x="568540" y="262940"/>
                </a:lnTo>
                <a:lnTo>
                  <a:pt x="598995" y="277317"/>
                </a:lnTo>
                <a:lnTo>
                  <a:pt x="617524" y="295148"/>
                </a:lnTo>
                <a:lnTo>
                  <a:pt x="623773" y="319392"/>
                </a:lnTo>
                <a:lnTo>
                  <a:pt x="619188" y="341363"/>
                </a:lnTo>
                <a:lnTo>
                  <a:pt x="604901" y="359244"/>
                </a:lnTo>
                <a:lnTo>
                  <a:pt x="580174" y="371284"/>
                </a:lnTo>
                <a:lnTo>
                  <a:pt x="544245" y="375704"/>
                </a:lnTo>
                <a:lnTo>
                  <a:pt x="505244" y="370522"/>
                </a:lnTo>
                <a:lnTo>
                  <a:pt x="474954" y="355879"/>
                </a:lnTo>
                <a:lnTo>
                  <a:pt x="452704" y="333082"/>
                </a:lnTo>
                <a:lnTo>
                  <a:pt x="437794" y="303491"/>
                </a:lnTo>
                <a:lnTo>
                  <a:pt x="377215" y="338975"/>
                </a:lnTo>
                <a:lnTo>
                  <a:pt x="400697" y="382257"/>
                </a:lnTo>
                <a:lnTo>
                  <a:pt x="436638" y="415455"/>
                </a:lnTo>
                <a:lnTo>
                  <a:pt x="484174" y="436714"/>
                </a:lnTo>
                <a:lnTo>
                  <a:pt x="542417" y="444207"/>
                </a:lnTo>
                <a:lnTo>
                  <a:pt x="592505" y="438619"/>
                </a:lnTo>
                <a:lnTo>
                  <a:pt x="634428" y="422402"/>
                </a:lnTo>
                <a:lnTo>
                  <a:pt x="666470" y="396367"/>
                </a:lnTo>
                <a:lnTo>
                  <a:pt x="686955" y="361353"/>
                </a:lnTo>
                <a:lnTo>
                  <a:pt x="694156" y="318173"/>
                </a:lnTo>
                <a:close/>
              </a:path>
              <a:path extrusionOk="0" h="888365" w="1029969">
                <a:moveTo>
                  <a:pt x="765378" y="727862"/>
                </a:moveTo>
                <a:lnTo>
                  <a:pt x="759675" y="684403"/>
                </a:lnTo>
                <a:lnTo>
                  <a:pt x="743546" y="645845"/>
                </a:lnTo>
                <a:lnTo>
                  <a:pt x="718477" y="613524"/>
                </a:lnTo>
                <a:lnTo>
                  <a:pt x="699477" y="599084"/>
                </a:lnTo>
                <a:lnTo>
                  <a:pt x="699477" y="727862"/>
                </a:lnTo>
                <a:lnTo>
                  <a:pt x="692150" y="766356"/>
                </a:lnTo>
                <a:lnTo>
                  <a:pt x="672020" y="796886"/>
                </a:lnTo>
                <a:lnTo>
                  <a:pt x="641819" y="817003"/>
                </a:lnTo>
                <a:lnTo>
                  <a:pt x="604304" y="824268"/>
                </a:lnTo>
                <a:lnTo>
                  <a:pt x="566762" y="817003"/>
                </a:lnTo>
                <a:lnTo>
                  <a:pt x="536549" y="796886"/>
                </a:lnTo>
                <a:lnTo>
                  <a:pt x="516420" y="766356"/>
                </a:lnTo>
                <a:lnTo>
                  <a:pt x="509092" y="727862"/>
                </a:lnTo>
                <a:lnTo>
                  <a:pt x="516420" y="689356"/>
                </a:lnTo>
                <a:lnTo>
                  <a:pt x="536549" y="658812"/>
                </a:lnTo>
                <a:lnTo>
                  <a:pt x="566762" y="638683"/>
                </a:lnTo>
                <a:lnTo>
                  <a:pt x="604304" y="631431"/>
                </a:lnTo>
                <a:lnTo>
                  <a:pt x="641819" y="638683"/>
                </a:lnTo>
                <a:lnTo>
                  <a:pt x="672020" y="658812"/>
                </a:lnTo>
                <a:lnTo>
                  <a:pt x="692150" y="689356"/>
                </a:lnTo>
                <a:lnTo>
                  <a:pt x="699477" y="727862"/>
                </a:lnTo>
                <a:lnTo>
                  <a:pt x="699477" y="599084"/>
                </a:lnTo>
                <a:lnTo>
                  <a:pt x="685927" y="588772"/>
                </a:lnTo>
                <a:lnTo>
                  <a:pt x="647382" y="572935"/>
                </a:lnTo>
                <a:lnTo>
                  <a:pt x="604304" y="567359"/>
                </a:lnTo>
                <a:lnTo>
                  <a:pt x="561441" y="572935"/>
                </a:lnTo>
                <a:lnTo>
                  <a:pt x="522935" y="588772"/>
                </a:lnTo>
                <a:lnTo>
                  <a:pt x="490334" y="613524"/>
                </a:lnTo>
                <a:lnTo>
                  <a:pt x="465162" y="645845"/>
                </a:lnTo>
                <a:lnTo>
                  <a:pt x="448932" y="684403"/>
                </a:lnTo>
                <a:lnTo>
                  <a:pt x="443179" y="727862"/>
                </a:lnTo>
                <a:lnTo>
                  <a:pt x="448932" y="771093"/>
                </a:lnTo>
                <a:lnTo>
                  <a:pt x="465162" y="809599"/>
                </a:lnTo>
                <a:lnTo>
                  <a:pt x="490334" y="841959"/>
                </a:lnTo>
                <a:lnTo>
                  <a:pt x="522935" y="866800"/>
                </a:lnTo>
                <a:lnTo>
                  <a:pt x="561441" y="882713"/>
                </a:lnTo>
                <a:lnTo>
                  <a:pt x="604304" y="888339"/>
                </a:lnTo>
                <a:lnTo>
                  <a:pt x="647382" y="882713"/>
                </a:lnTo>
                <a:lnTo>
                  <a:pt x="685927" y="866800"/>
                </a:lnTo>
                <a:lnTo>
                  <a:pt x="718477" y="841959"/>
                </a:lnTo>
                <a:lnTo>
                  <a:pt x="732180" y="824268"/>
                </a:lnTo>
                <a:lnTo>
                  <a:pt x="743546" y="809599"/>
                </a:lnTo>
                <a:lnTo>
                  <a:pt x="759675" y="771093"/>
                </a:lnTo>
                <a:lnTo>
                  <a:pt x="765378" y="727862"/>
                </a:lnTo>
                <a:close/>
              </a:path>
              <a:path extrusionOk="0" h="888365" w="1029969">
                <a:moveTo>
                  <a:pt x="1029525" y="248386"/>
                </a:moveTo>
                <a:lnTo>
                  <a:pt x="1020813" y="195148"/>
                </a:lnTo>
                <a:lnTo>
                  <a:pt x="996505" y="155549"/>
                </a:lnTo>
                <a:lnTo>
                  <a:pt x="959332" y="130873"/>
                </a:lnTo>
                <a:lnTo>
                  <a:pt x="912050" y="122377"/>
                </a:lnTo>
                <a:lnTo>
                  <a:pt x="882535" y="125260"/>
                </a:lnTo>
                <a:lnTo>
                  <a:pt x="856627" y="133985"/>
                </a:lnTo>
                <a:lnTo>
                  <a:pt x="834720" y="148678"/>
                </a:lnTo>
                <a:lnTo>
                  <a:pt x="817245" y="169468"/>
                </a:lnTo>
                <a:lnTo>
                  <a:pt x="817245" y="7937"/>
                </a:lnTo>
                <a:lnTo>
                  <a:pt x="751141" y="7937"/>
                </a:lnTo>
                <a:lnTo>
                  <a:pt x="751141" y="436245"/>
                </a:lnTo>
                <a:lnTo>
                  <a:pt x="817245" y="436245"/>
                </a:lnTo>
                <a:lnTo>
                  <a:pt x="817245" y="272249"/>
                </a:lnTo>
                <a:lnTo>
                  <a:pt x="823277" y="232168"/>
                </a:lnTo>
                <a:lnTo>
                  <a:pt x="839800" y="204812"/>
                </a:lnTo>
                <a:lnTo>
                  <a:pt x="864463" y="189153"/>
                </a:lnTo>
                <a:lnTo>
                  <a:pt x="894930" y="184162"/>
                </a:lnTo>
                <a:lnTo>
                  <a:pt x="923201" y="188709"/>
                </a:lnTo>
                <a:lnTo>
                  <a:pt x="944803" y="202209"/>
                </a:lnTo>
                <a:lnTo>
                  <a:pt x="958608" y="224421"/>
                </a:lnTo>
                <a:lnTo>
                  <a:pt x="963472" y="255117"/>
                </a:lnTo>
                <a:lnTo>
                  <a:pt x="963472" y="436245"/>
                </a:lnTo>
                <a:lnTo>
                  <a:pt x="1029525" y="436245"/>
                </a:lnTo>
                <a:lnTo>
                  <a:pt x="1029525" y="24838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1" name="Google Shape;311;p17"/>
          <p:cNvSpPr/>
          <p:nvPr/>
        </p:nvSpPr>
        <p:spPr>
          <a:xfrm>
            <a:off x="5469835" y="10036793"/>
            <a:ext cx="148219" cy="146485"/>
          </a:xfrm>
          <a:custGeom>
            <a:rect b="b" l="l" r="r" t="t"/>
            <a:pathLst>
              <a:path extrusionOk="0" h="321945" w="325755">
                <a:moveTo>
                  <a:pt x="152347" y="321825"/>
                </a:moveTo>
                <a:lnTo>
                  <a:pt x="104557" y="313781"/>
                </a:lnTo>
                <a:lnTo>
                  <a:pt x="62781" y="291256"/>
                </a:lnTo>
                <a:lnTo>
                  <a:pt x="29666" y="256661"/>
                </a:lnTo>
                <a:lnTo>
                  <a:pt x="7857" y="212405"/>
                </a:lnTo>
                <a:lnTo>
                  <a:pt x="0" y="160897"/>
                </a:lnTo>
                <a:lnTo>
                  <a:pt x="7857" y="109160"/>
                </a:lnTo>
                <a:lnTo>
                  <a:pt x="29666" y="64882"/>
                </a:lnTo>
                <a:lnTo>
                  <a:pt x="62781" y="30383"/>
                </a:lnTo>
                <a:lnTo>
                  <a:pt x="104557" y="7982"/>
                </a:lnTo>
                <a:lnTo>
                  <a:pt x="152347" y="0"/>
                </a:lnTo>
                <a:lnTo>
                  <a:pt x="185948" y="3553"/>
                </a:lnTo>
                <a:lnTo>
                  <a:pt x="215068" y="13758"/>
                </a:lnTo>
                <a:lnTo>
                  <a:pt x="239597" y="29929"/>
                </a:lnTo>
                <a:lnTo>
                  <a:pt x="259423" y="51382"/>
                </a:lnTo>
                <a:lnTo>
                  <a:pt x="325523" y="51382"/>
                </a:lnTo>
                <a:lnTo>
                  <a:pt x="325523" y="63009"/>
                </a:lnTo>
                <a:lnTo>
                  <a:pt x="162786" y="63009"/>
                </a:lnTo>
                <a:lnTo>
                  <a:pt x="124428" y="70305"/>
                </a:lnTo>
                <a:lnTo>
                  <a:pt x="93773" y="90621"/>
                </a:lnTo>
                <a:lnTo>
                  <a:pt x="73450" y="121604"/>
                </a:lnTo>
                <a:lnTo>
                  <a:pt x="66092" y="160897"/>
                </a:lnTo>
                <a:lnTo>
                  <a:pt x="73450" y="200208"/>
                </a:lnTo>
                <a:lnTo>
                  <a:pt x="93773" y="231201"/>
                </a:lnTo>
                <a:lnTo>
                  <a:pt x="124428" y="251521"/>
                </a:lnTo>
                <a:lnTo>
                  <a:pt x="162786" y="258818"/>
                </a:lnTo>
                <a:lnTo>
                  <a:pt x="325523" y="258818"/>
                </a:lnTo>
                <a:lnTo>
                  <a:pt x="325523" y="269803"/>
                </a:lnTo>
                <a:lnTo>
                  <a:pt x="259423" y="269803"/>
                </a:lnTo>
                <a:lnTo>
                  <a:pt x="239597" y="291616"/>
                </a:lnTo>
                <a:lnTo>
                  <a:pt x="215068" y="307978"/>
                </a:lnTo>
                <a:lnTo>
                  <a:pt x="185948" y="318258"/>
                </a:lnTo>
                <a:lnTo>
                  <a:pt x="152347" y="321825"/>
                </a:lnTo>
                <a:close/>
              </a:path>
              <a:path extrusionOk="0" h="321945" w="325755">
                <a:moveTo>
                  <a:pt x="325523" y="51382"/>
                </a:moveTo>
                <a:lnTo>
                  <a:pt x="259423" y="51382"/>
                </a:lnTo>
                <a:lnTo>
                  <a:pt x="259423" y="7929"/>
                </a:lnTo>
                <a:lnTo>
                  <a:pt x="325523" y="7929"/>
                </a:lnTo>
                <a:lnTo>
                  <a:pt x="325523" y="51382"/>
                </a:lnTo>
                <a:close/>
              </a:path>
              <a:path extrusionOk="0" h="321945" w="325755">
                <a:moveTo>
                  <a:pt x="325523" y="258818"/>
                </a:moveTo>
                <a:lnTo>
                  <a:pt x="162786" y="258818"/>
                </a:lnTo>
                <a:lnTo>
                  <a:pt x="201113" y="251521"/>
                </a:lnTo>
                <a:lnTo>
                  <a:pt x="231751" y="231201"/>
                </a:lnTo>
                <a:lnTo>
                  <a:pt x="252066" y="200208"/>
                </a:lnTo>
                <a:lnTo>
                  <a:pt x="259423" y="160897"/>
                </a:lnTo>
                <a:lnTo>
                  <a:pt x="252066" y="121604"/>
                </a:lnTo>
                <a:lnTo>
                  <a:pt x="231751" y="90621"/>
                </a:lnTo>
                <a:lnTo>
                  <a:pt x="201113" y="70305"/>
                </a:lnTo>
                <a:lnTo>
                  <a:pt x="162786" y="63009"/>
                </a:lnTo>
                <a:lnTo>
                  <a:pt x="325523" y="63009"/>
                </a:lnTo>
                <a:lnTo>
                  <a:pt x="325523" y="258818"/>
                </a:lnTo>
                <a:close/>
              </a:path>
              <a:path extrusionOk="0" h="321945" w="325755">
                <a:moveTo>
                  <a:pt x="325523" y="313866"/>
                </a:moveTo>
                <a:lnTo>
                  <a:pt x="259423" y="313866"/>
                </a:lnTo>
                <a:lnTo>
                  <a:pt x="259423" y="269803"/>
                </a:lnTo>
                <a:lnTo>
                  <a:pt x="325523" y="269803"/>
                </a:lnTo>
                <a:lnTo>
                  <a:pt x="325523" y="31386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2" name="Google Shape;312;p17"/>
          <p:cNvSpPr/>
          <p:nvPr/>
        </p:nvSpPr>
        <p:spPr>
          <a:xfrm>
            <a:off x="5652966" y="10036795"/>
            <a:ext cx="259455" cy="344976"/>
          </a:xfrm>
          <a:custGeom>
            <a:rect b="b" l="l" r="r" t="t"/>
            <a:pathLst>
              <a:path extrusionOk="0" h="758190" w="570230">
                <a:moveTo>
                  <a:pt x="160350" y="2425"/>
                </a:moveTo>
                <a:lnTo>
                  <a:pt x="131927" y="5473"/>
                </a:lnTo>
                <a:lnTo>
                  <a:pt x="105638" y="15290"/>
                </a:lnTo>
                <a:lnTo>
                  <a:pt x="83146" y="32905"/>
                </a:lnTo>
                <a:lnTo>
                  <a:pt x="66116" y="59347"/>
                </a:lnTo>
                <a:lnTo>
                  <a:pt x="66116" y="7937"/>
                </a:lnTo>
                <a:lnTo>
                  <a:pt x="0" y="7937"/>
                </a:lnTo>
                <a:lnTo>
                  <a:pt x="0" y="313867"/>
                </a:lnTo>
                <a:lnTo>
                  <a:pt x="66116" y="313867"/>
                </a:lnTo>
                <a:lnTo>
                  <a:pt x="66116" y="159677"/>
                </a:lnTo>
                <a:lnTo>
                  <a:pt x="74726" y="116967"/>
                </a:lnTo>
                <a:lnTo>
                  <a:pt x="96939" y="90017"/>
                </a:lnTo>
                <a:lnTo>
                  <a:pt x="127292" y="76492"/>
                </a:lnTo>
                <a:lnTo>
                  <a:pt x="160350" y="74028"/>
                </a:lnTo>
                <a:lnTo>
                  <a:pt x="160350" y="2425"/>
                </a:lnTo>
                <a:close/>
              </a:path>
              <a:path extrusionOk="0" h="758190" w="570230">
                <a:moveTo>
                  <a:pt x="493229" y="161505"/>
                </a:moveTo>
                <a:lnTo>
                  <a:pt x="489483" y="135216"/>
                </a:lnTo>
                <a:lnTo>
                  <a:pt x="486016" y="110883"/>
                </a:lnTo>
                <a:lnTo>
                  <a:pt x="465429" y="66598"/>
                </a:lnTo>
                <a:lnTo>
                  <a:pt x="459308" y="59944"/>
                </a:lnTo>
                <a:lnTo>
                  <a:pt x="433108" y="31483"/>
                </a:lnTo>
                <a:lnTo>
                  <a:pt x="426542" y="27914"/>
                </a:lnTo>
                <a:lnTo>
                  <a:pt x="426542" y="135216"/>
                </a:lnTo>
                <a:lnTo>
                  <a:pt x="246646" y="135216"/>
                </a:lnTo>
                <a:lnTo>
                  <a:pt x="258000" y="104101"/>
                </a:lnTo>
                <a:lnTo>
                  <a:pt x="277723" y="80378"/>
                </a:lnTo>
                <a:lnTo>
                  <a:pt x="304990" y="65252"/>
                </a:lnTo>
                <a:lnTo>
                  <a:pt x="339039" y="59944"/>
                </a:lnTo>
                <a:lnTo>
                  <a:pt x="368211" y="64312"/>
                </a:lnTo>
                <a:lnTo>
                  <a:pt x="394271" y="77851"/>
                </a:lnTo>
                <a:lnTo>
                  <a:pt x="414604" y="101257"/>
                </a:lnTo>
                <a:lnTo>
                  <a:pt x="426542" y="135216"/>
                </a:lnTo>
                <a:lnTo>
                  <a:pt x="426542" y="27914"/>
                </a:lnTo>
                <a:lnTo>
                  <a:pt x="390652" y="8343"/>
                </a:lnTo>
                <a:lnTo>
                  <a:pt x="339674" y="0"/>
                </a:lnTo>
                <a:lnTo>
                  <a:pt x="294360" y="5626"/>
                </a:lnTo>
                <a:lnTo>
                  <a:pt x="255104" y="21590"/>
                </a:lnTo>
                <a:lnTo>
                  <a:pt x="222885" y="46494"/>
                </a:lnTo>
                <a:lnTo>
                  <a:pt x="198666" y="78943"/>
                </a:lnTo>
                <a:lnTo>
                  <a:pt x="183426" y="117538"/>
                </a:lnTo>
                <a:lnTo>
                  <a:pt x="178130" y="160896"/>
                </a:lnTo>
                <a:lnTo>
                  <a:pt x="183451" y="204698"/>
                </a:lnTo>
                <a:lnTo>
                  <a:pt x="198843" y="243420"/>
                </a:lnTo>
                <a:lnTo>
                  <a:pt x="223494" y="275780"/>
                </a:lnTo>
                <a:lnTo>
                  <a:pt x="256540" y="300507"/>
                </a:lnTo>
                <a:lnTo>
                  <a:pt x="297167" y="316280"/>
                </a:lnTo>
                <a:lnTo>
                  <a:pt x="344538" y="321830"/>
                </a:lnTo>
                <a:lnTo>
                  <a:pt x="386816" y="317258"/>
                </a:lnTo>
                <a:lnTo>
                  <a:pt x="423468" y="304076"/>
                </a:lnTo>
                <a:lnTo>
                  <a:pt x="454164" y="283095"/>
                </a:lnTo>
                <a:lnTo>
                  <a:pt x="473227" y="261239"/>
                </a:lnTo>
                <a:lnTo>
                  <a:pt x="478561" y="255117"/>
                </a:lnTo>
                <a:lnTo>
                  <a:pt x="424103" y="223316"/>
                </a:lnTo>
                <a:lnTo>
                  <a:pt x="410730" y="238264"/>
                </a:lnTo>
                <a:lnTo>
                  <a:pt x="392887" y="250304"/>
                </a:lnTo>
                <a:lnTo>
                  <a:pt x="370916" y="258318"/>
                </a:lnTo>
                <a:lnTo>
                  <a:pt x="345160" y="261239"/>
                </a:lnTo>
                <a:lnTo>
                  <a:pt x="310680" y="256667"/>
                </a:lnTo>
                <a:lnTo>
                  <a:pt x="281762" y="243039"/>
                </a:lnTo>
                <a:lnTo>
                  <a:pt x="260070" y="220459"/>
                </a:lnTo>
                <a:lnTo>
                  <a:pt x="247256" y="189052"/>
                </a:lnTo>
                <a:lnTo>
                  <a:pt x="490791" y="189052"/>
                </a:lnTo>
                <a:lnTo>
                  <a:pt x="491693" y="182422"/>
                </a:lnTo>
                <a:lnTo>
                  <a:pt x="492467" y="175514"/>
                </a:lnTo>
                <a:lnTo>
                  <a:pt x="493014" y="168478"/>
                </a:lnTo>
                <a:lnTo>
                  <a:pt x="493229" y="161505"/>
                </a:lnTo>
                <a:close/>
              </a:path>
              <a:path extrusionOk="0" h="758190" w="570230">
                <a:moveTo>
                  <a:pt x="569683" y="312597"/>
                </a:moveTo>
                <a:lnTo>
                  <a:pt x="503783" y="312597"/>
                </a:lnTo>
                <a:lnTo>
                  <a:pt x="503783" y="758037"/>
                </a:lnTo>
                <a:lnTo>
                  <a:pt x="569683" y="758037"/>
                </a:lnTo>
                <a:lnTo>
                  <a:pt x="569683" y="312597"/>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3" name="Google Shape;313;p17"/>
          <p:cNvSpPr/>
          <p:nvPr/>
        </p:nvSpPr>
        <p:spPr>
          <a:xfrm>
            <a:off x="5979104" y="10179531"/>
            <a:ext cx="203114" cy="203114"/>
          </a:xfrm>
          <a:custGeom>
            <a:rect b="b" l="l" r="r" t="t"/>
            <a:pathLst>
              <a:path extrusionOk="0" h="446404" w="446405">
                <a:moveTo>
                  <a:pt x="230302" y="445998"/>
                </a:moveTo>
                <a:lnTo>
                  <a:pt x="215695" y="445998"/>
                </a:lnTo>
                <a:lnTo>
                  <a:pt x="208409" y="445640"/>
                </a:lnTo>
                <a:lnTo>
                  <a:pt x="165255" y="438516"/>
                </a:lnTo>
                <a:lnTo>
                  <a:pt x="124319" y="423109"/>
                </a:lnTo>
                <a:lnTo>
                  <a:pt x="87175" y="400013"/>
                </a:lnTo>
                <a:lnTo>
                  <a:pt x="55251" y="370114"/>
                </a:lnTo>
                <a:lnTo>
                  <a:pt x="29774" y="334561"/>
                </a:lnTo>
                <a:lnTo>
                  <a:pt x="11722" y="294721"/>
                </a:lnTo>
                <a:lnTo>
                  <a:pt x="1789" y="252125"/>
                </a:lnTo>
                <a:lnTo>
                  <a:pt x="0" y="230302"/>
                </a:lnTo>
                <a:lnTo>
                  <a:pt x="0" y="215695"/>
                </a:lnTo>
                <a:lnTo>
                  <a:pt x="5709" y="172331"/>
                </a:lnTo>
                <a:lnTo>
                  <a:pt x="19769" y="130913"/>
                </a:lnTo>
                <a:lnTo>
                  <a:pt x="41639" y="93034"/>
                </a:lnTo>
                <a:lnTo>
                  <a:pt x="70479" y="60150"/>
                </a:lnTo>
                <a:lnTo>
                  <a:pt x="105180" y="33524"/>
                </a:lnTo>
                <a:lnTo>
                  <a:pt x="144408" y="14179"/>
                </a:lnTo>
                <a:lnTo>
                  <a:pt x="186657" y="2860"/>
                </a:lnTo>
                <a:lnTo>
                  <a:pt x="215695" y="0"/>
                </a:lnTo>
                <a:lnTo>
                  <a:pt x="222999" y="0"/>
                </a:lnTo>
                <a:lnTo>
                  <a:pt x="230302" y="0"/>
                </a:lnTo>
                <a:lnTo>
                  <a:pt x="273667" y="5709"/>
                </a:lnTo>
                <a:lnTo>
                  <a:pt x="315085" y="19769"/>
                </a:lnTo>
                <a:lnTo>
                  <a:pt x="352963" y="41639"/>
                </a:lnTo>
                <a:lnTo>
                  <a:pt x="385848" y="70479"/>
                </a:lnTo>
                <a:lnTo>
                  <a:pt x="412474" y="105180"/>
                </a:lnTo>
                <a:lnTo>
                  <a:pt x="431818" y="144408"/>
                </a:lnTo>
                <a:lnTo>
                  <a:pt x="443138" y="186657"/>
                </a:lnTo>
                <a:lnTo>
                  <a:pt x="445998" y="215695"/>
                </a:lnTo>
                <a:lnTo>
                  <a:pt x="445998" y="230302"/>
                </a:lnTo>
                <a:lnTo>
                  <a:pt x="440288" y="273667"/>
                </a:lnTo>
                <a:lnTo>
                  <a:pt x="426228" y="315085"/>
                </a:lnTo>
                <a:lnTo>
                  <a:pt x="404358" y="352963"/>
                </a:lnTo>
                <a:lnTo>
                  <a:pt x="375519" y="385848"/>
                </a:lnTo>
                <a:lnTo>
                  <a:pt x="340818" y="412474"/>
                </a:lnTo>
                <a:lnTo>
                  <a:pt x="301589" y="431818"/>
                </a:lnTo>
                <a:lnTo>
                  <a:pt x="259341" y="443138"/>
                </a:lnTo>
                <a:lnTo>
                  <a:pt x="237588" y="445640"/>
                </a:lnTo>
                <a:lnTo>
                  <a:pt x="230302" y="445998"/>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14" name="Google Shape;314;p17"/>
          <p:cNvPicPr preferRelativeResize="0"/>
          <p:nvPr/>
        </p:nvPicPr>
        <p:blipFill rotWithShape="1">
          <a:blip r:embed="rId2">
            <a:alphaModFix/>
          </a:blip>
          <a:srcRect b="0" l="0" r="0" t="0"/>
          <a:stretch/>
        </p:blipFill>
        <p:spPr>
          <a:xfrm>
            <a:off x="6459116" y="10185136"/>
            <a:ext cx="626201" cy="223106"/>
          </a:xfrm>
          <a:prstGeom prst="rect">
            <a:avLst/>
          </a:prstGeom>
          <a:noFill/>
          <a:ln>
            <a:noFill/>
          </a:ln>
        </p:spPr>
      </p:pic>
      <p:sp>
        <p:nvSpPr>
          <p:cNvPr id="315" name="Google Shape;315;p17"/>
          <p:cNvSpPr/>
          <p:nvPr/>
        </p:nvSpPr>
        <p:spPr>
          <a:xfrm>
            <a:off x="6317602" y="7663938"/>
            <a:ext cx="615532" cy="681141"/>
          </a:xfrm>
          <a:custGeom>
            <a:rect b="b" l="l" r="r" t="t"/>
            <a:pathLst>
              <a:path extrusionOk="0" h="949325" w="857884">
                <a:moveTo>
                  <a:pt x="798703" y="949113"/>
                </a:moveTo>
                <a:lnTo>
                  <a:pt x="0" y="410380"/>
                </a:lnTo>
                <a:lnTo>
                  <a:pt x="857847" y="0"/>
                </a:lnTo>
                <a:lnTo>
                  <a:pt x="798703" y="949113"/>
                </a:lnTo>
                <a:close/>
              </a:path>
            </a:pathLst>
          </a:custGeom>
          <a:solidFill>
            <a:srgbClr val="F452A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6" name="Google Shape;316;p17"/>
          <p:cNvSpPr/>
          <p:nvPr/>
        </p:nvSpPr>
        <p:spPr>
          <a:xfrm>
            <a:off x="4100869" y="3254426"/>
            <a:ext cx="660638" cy="660638"/>
          </a:xfrm>
          <a:custGeom>
            <a:rect b="b" l="l" r="r" t="t"/>
            <a:pathLst>
              <a:path extrusionOk="0" h="920750" w="920750">
                <a:moveTo>
                  <a:pt x="681234" y="920390"/>
                </a:moveTo>
                <a:lnTo>
                  <a:pt x="0" y="239156"/>
                </a:lnTo>
                <a:lnTo>
                  <a:pt x="920390" y="0"/>
                </a:lnTo>
                <a:lnTo>
                  <a:pt x="681234" y="920390"/>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7" name="Google Shape;317;p17"/>
          <p:cNvSpPr/>
          <p:nvPr/>
        </p:nvSpPr>
        <p:spPr>
          <a:xfrm>
            <a:off x="6684450" y="3602710"/>
            <a:ext cx="473381" cy="531244"/>
          </a:xfrm>
          <a:custGeom>
            <a:rect b="b" l="l" r="r" t="t"/>
            <a:pathLst>
              <a:path extrusionOk="0" h="740410" w="659765">
                <a:moveTo>
                  <a:pt x="41343" y="0"/>
                </a:moveTo>
                <a:lnTo>
                  <a:pt x="659435" y="401393"/>
                </a:lnTo>
                <a:lnTo>
                  <a:pt x="0" y="740249"/>
                </a:lnTo>
                <a:lnTo>
                  <a:pt x="41343"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8" name="Google Shape;318;p17"/>
          <p:cNvSpPr/>
          <p:nvPr/>
        </p:nvSpPr>
        <p:spPr>
          <a:xfrm>
            <a:off x="4006879" y="1800729"/>
            <a:ext cx="1107138" cy="935372"/>
          </a:xfrm>
          <a:custGeom>
            <a:rect b="b" l="l" r="r" t="t"/>
            <a:pathLst>
              <a:path extrusionOk="0" h="1303654" w="1543050">
                <a:moveTo>
                  <a:pt x="1195382" y="1303224"/>
                </a:moveTo>
                <a:lnTo>
                  <a:pt x="0" y="556267"/>
                </a:lnTo>
                <a:lnTo>
                  <a:pt x="347594" y="0"/>
                </a:lnTo>
                <a:lnTo>
                  <a:pt x="1542976" y="746957"/>
                </a:lnTo>
                <a:lnTo>
                  <a:pt x="1195382" y="1303224"/>
                </a:lnTo>
                <a:close/>
              </a:path>
            </a:pathLst>
          </a:custGeom>
          <a:solidFill>
            <a:srgbClr val="5DD4A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19" name="Google Shape;319;p17"/>
          <p:cNvSpPr/>
          <p:nvPr/>
        </p:nvSpPr>
        <p:spPr>
          <a:xfrm>
            <a:off x="5254509" y="6902615"/>
            <a:ext cx="1320821" cy="857007"/>
          </a:xfrm>
          <a:custGeom>
            <a:rect b="b" l="l" r="r" t="t"/>
            <a:pathLst>
              <a:path extrusionOk="0" h="1194435" w="1840865">
                <a:moveTo>
                  <a:pt x="1840494" y="604464"/>
                </a:moveTo>
                <a:lnTo>
                  <a:pt x="220007" y="1194273"/>
                </a:lnTo>
                <a:lnTo>
                  <a:pt x="0" y="589809"/>
                </a:lnTo>
                <a:lnTo>
                  <a:pt x="1620486" y="0"/>
                </a:lnTo>
                <a:lnTo>
                  <a:pt x="1840494" y="604464"/>
                </a:lnTo>
                <a:close/>
              </a:path>
            </a:pathLst>
          </a:custGeom>
          <a:solidFill>
            <a:srgbClr val="8AE4C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0" name="Google Shape;320;p17"/>
          <p:cNvSpPr/>
          <p:nvPr/>
        </p:nvSpPr>
        <p:spPr>
          <a:xfrm>
            <a:off x="5074222" y="4722103"/>
            <a:ext cx="879332" cy="1462060"/>
          </a:xfrm>
          <a:custGeom>
            <a:rect b="b" l="l" r="r" t="t"/>
            <a:pathLst>
              <a:path extrusionOk="0" h="2037714" w="1225550">
                <a:moveTo>
                  <a:pt x="1225234" y="176359"/>
                </a:moveTo>
                <a:lnTo>
                  <a:pt x="829704" y="2037181"/>
                </a:lnTo>
                <a:lnTo>
                  <a:pt x="0" y="1860822"/>
                </a:lnTo>
                <a:lnTo>
                  <a:pt x="395529" y="0"/>
                </a:lnTo>
                <a:lnTo>
                  <a:pt x="1225234" y="176359"/>
                </a:lnTo>
                <a:close/>
              </a:path>
            </a:pathLst>
          </a:custGeom>
          <a:solidFill>
            <a:srgbClr val="FD413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1" name="Google Shape;321;p17"/>
          <p:cNvSpPr/>
          <p:nvPr/>
        </p:nvSpPr>
        <p:spPr>
          <a:xfrm>
            <a:off x="5206389" y="6700131"/>
            <a:ext cx="191357" cy="191357"/>
          </a:xfrm>
          <a:custGeom>
            <a:rect b="b" l="l" r="r" t="t"/>
            <a:pathLst>
              <a:path extrusionOk="0" h="266700" w="266700">
                <a:moveTo>
                  <a:pt x="133237" y="266475"/>
                </a:moveTo>
                <a:lnTo>
                  <a:pt x="94560" y="260739"/>
                </a:lnTo>
                <a:lnTo>
                  <a:pt x="59214" y="244020"/>
                </a:lnTo>
                <a:lnTo>
                  <a:pt x="30242" y="217763"/>
                </a:lnTo>
                <a:lnTo>
                  <a:pt x="10142" y="184225"/>
                </a:lnTo>
                <a:lnTo>
                  <a:pt x="640" y="146297"/>
                </a:lnTo>
                <a:lnTo>
                  <a:pt x="0" y="133237"/>
                </a:lnTo>
                <a:lnTo>
                  <a:pt x="160" y="126691"/>
                </a:lnTo>
                <a:lnTo>
                  <a:pt x="7785" y="88358"/>
                </a:lnTo>
                <a:lnTo>
                  <a:pt x="26224" y="53861"/>
                </a:lnTo>
                <a:lnTo>
                  <a:pt x="53861" y="26224"/>
                </a:lnTo>
                <a:lnTo>
                  <a:pt x="88358" y="7785"/>
                </a:lnTo>
                <a:lnTo>
                  <a:pt x="126692" y="160"/>
                </a:lnTo>
                <a:lnTo>
                  <a:pt x="133237" y="0"/>
                </a:lnTo>
                <a:lnTo>
                  <a:pt x="139783" y="160"/>
                </a:lnTo>
                <a:lnTo>
                  <a:pt x="178117" y="7785"/>
                </a:lnTo>
                <a:lnTo>
                  <a:pt x="212614" y="26224"/>
                </a:lnTo>
                <a:lnTo>
                  <a:pt x="240251" y="53861"/>
                </a:lnTo>
                <a:lnTo>
                  <a:pt x="258690" y="88358"/>
                </a:lnTo>
                <a:lnTo>
                  <a:pt x="266315" y="126691"/>
                </a:lnTo>
                <a:lnTo>
                  <a:pt x="266475" y="133237"/>
                </a:lnTo>
                <a:lnTo>
                  <a:pt x="266315" y="139783"/>
                </a:lnTo>
                <a:lnTo>
                  <a:pt x="258690" y="178116"/>
                </a:lnTo>
                <a:lnTo>
                  <a:pt x="240251" y="212614"/>
                </a:lnTo>
                <a:lnTo>
                  <a:pt x="212614" y="240251"/>
                </a:lnTo>
                <a:lnTo>
                  <a:pt x="178117" y="258690"/>
                </a:lnTo>
                <a:lnTo>
                  <a:pt x="139783" y="266315"/>
                </a:lnTo>
                <a:lnTo>
                  <a:pt x="133237" y="266475"/>
                </a:lnTo>
                <a:close/>
              </a:path>
            </a:pathLst>
          </a:custGeom>
          <a:solidFill>
            <a:srgbClr val="FB854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2" name="Google Shape;322;p17"/>
          <p:cNvSpPr/>
          <p:nvPr/>
        </p:nvSpPr>
        <p:spPr>
          <a:xfrm>
            <a:off x="4839251" y="2746422"/>
            <a:ext cx="1662074" cy="1676654"/>
          </a:xfrm>
          <a:custGeom>
            <a:rect b="b" l="l" r="r" t="t"/>
            <a:pathLst>
              <a:path extrusionOk="0" h="2336800" w="2316479">
                <a:moveTo>
                  <a:pt x="1158144" y="2336782"/>
                </a:moveTo>
                <a:lnTo>
                  <a:pt x="1101316" y="2335375"/>
                </a:lnTo>
                <a:lnTo>
                  <a:pt x="1044626" y="2331156"/>
                </a:lnTo>
                <a:lnTo>
                  <a:pt x="988209" y="2324136"/>
                </a:lnTo>
                <a:lnTo>
                  <a:pt x="932201" y="2314332"/>
                </a:lnTo>
                <a:lnTo>
                  <a:pt x="876738" y="2301767"/>
                </a:lnTo>
                <a:lnTo>
                  <a:pt x="821952" y="2286472"/>
                </a:lnTo>
                <a:lnTo>
                  <a:pt x="767977" y="2268483"/>
                </a:lnTo>
                <a:lnTo>
                  <a:pt x="714941" y="2247843"/>
                </a:lnTo>
                <a:lnTo>
                  <a:pt x="662973" y="2224604"/>
                </a:lnTo>
                <a:lnTo>
                  <a:pt x="612198" y="2198820"/>
                </a:lnTo>
                <a:lnTo>
                  <a:pt x="562739" y="2170553"/>
                </a:lnTo>
                <a:lnTo>
                  <a:pt x="514713" y="2139872"/>
                </a:lnTo>
                <a:lnTo>
                  <a:pt x="468238" y="2106851"/>
                </a:lnTo>
                <a:lnTo>
                  <a:pt x="423425" y="2071570"/>
                </a:lnTo>
                <a:lnTo>
                  <a:pt x="380382" y="2034112"/>
                </a:lnTo>
                <a:lnTo>
                  <a:pt x="339212" y="1994568"/>
                </a:lnTo>
                <a:lnTo>
                  <a:pt x="300015" y="1953034"/>
                </a:lnTo>
                <a:lnTo>
                  <a:pt x="262886" y="1909610"/>
                </a:lnTo>
                <a:lnTo>
                  <a:pt x="227914" y="1864401"/>
                </a:lnTo>
                <a:lnTo>
                  <a:pt x="195182" y="1817514"/>
                </a:lnTo>
                <a:lnTo>
                  <a:pt x="164770" y="1769064"/>
                </a:lnTo>
                <a:lnTo>
                  <a:pt x="136752" y="1719167"/>
                </a:lnTo>
                <a:lnTo>
                  <a:pt x="111194" y="1667942"/>
                </a:lnTo>
                <a:lnTo>
                  <a:pt x="88158" y="1615515"/>
                </a:lnTo>
                <a:lnTo>
                  <a:pt x="67700" y="1562010"/>
                </a:lnTo>
                <a:lnTo>
                  <a:pt x="49869" y="1507557"/>
                </a:lnTo>
                <a:lnTo>
                  <a:pt x="34708" y="1452287"/>
                </a:lnTo>
                <a:lnTo>
                  <a:pt x="22253" y="1396333"/>
                </a:lnTo>
                <a:lnTo>
                  <a:pt x="12535" y="1339829"/>
                </a:lnTo>
                <a:lnTo>
                  <a:pt x="5576" y="1282913"/>
                </a:lnTo>
                <a:lnTo>
                  <a:pt x="1395" y="1225721"/>
                </a:lnTo>
                <a:lnTo>
                  <a:pt x="0" y="1168391"/>
                </a:lnTo>
                <a:lnTo>
                  <a:pt x="348" y="1139717"/>
                </a:lnTo>
                <a:lnTo>
                  <a:pt x="3137" y="1082439"/>
                </a:lnTo>
                <a:lnTo>
                  <a:pt x="8709" y="1025367"/>
                </a:lnTo>
                <a:lnTo>
                  <a:pt x="17050" y="968640"/>
                </a:lnTo>
                <a:lnTo>
                  <a:pt x="28140" y="912395"/>
                </a:lnTo>
                <a:lnTo>
                  <a:pt x="41952" y="856766"/>
                </a:lnTo>
                <a:lnTo>
                  <a:pt x="58453" y="801888"/>
                </a:lnTo>
                <a:lnTo>
                  <a:pt x="77603" y="747892"/>
                </a:lnTo>
                <a:lnTo>
                  <a:pt x="99357" y="694910"/>
                </a:lnTo>
                <a:lnTo>
                  <a:pt x="123661" y="643069"/>
                </a:lnTo>
                <a:lnTo>
                  <a:pt x="150457" y="592493"/>
                </a:lnTo>
                <a:lnTo>
                  <a:pt x="179681" y="543304"/>
                </a:lnTo>
                <a:lnTo>
                  <a:pt x="211263" y="495621"/>
                </a:lnTo>
                <a:lnTo>
                  <a:pt x="245125" y="449560"/>
                </a:lnTo>
                <a:lnTo>
                  <a:pt x="281187" y="405229"/>
                </a:lnTo>
                <a:lnTo>
                  <a:pt x="319361" y="362738"/>
                </a:lnTo>
                <a:lnTo>
                  <a:pt x="359556" y="322187"/>
                </a:lnTo>
                <a:lnTo>
                  <a:pt x="401675" y="283675"/>
                </a:lnTo>
                <a:lnTo>
                  <a:pt x="445617" y="247294"/>
                </a:lnTo>
                <a:lnTo>
                  <a:pt x="491275" y="213132"/>
                </a:lnTo>
                <a:lnTo>
                  <a:pt x="538539" y="181271"/>
                </a:lnTo>
                <a:lnTo>
                  <a:pt x="587297" y="151789"/>
                </a:lnTo>
                <a:lnTo>
                  <a:pt x="637429" y="124755"/>
                </a:lnTo>
                <a:lnTo>
                  <a:pt x="688816" y="100236"/>
                </a:lnTo>
                <a:lnTo>
                  <a:pt x="741333" y="78290"/>
                </a:lnTo>
                <a:lnTo>
                  <a:pt x="794855" y="58970"/>
                </a:lnTo>
                <a:lnTo>
                  <a:pt x="849252" y="42323"/>
                </a:lnTo>
                <a:lnTo>
                  <a:pt x="904393" y="28389"/>
                </a:lnTo>
                <a:lnTo>
                  <a:pt x="960145" y="17201"/>
                </a:lnTo>
                <a:lnTo>
                  <a:pt x="1016375" y="8786"/>
                </a:lnTo>
                <a:lnTo>
                  <a:pt x="1072945" y="3165"/>
                </a:lnTo>
                <a:lnTo>
                  <a:pt x="1129722" y="351"/>
                </a:lnTo>
                <a:lnTo>
                  <a:pt x="1158144" y="0"/>
                </a:lnTo>
                <a:lnTo>
                  <a:pt x="1186566" y="351"/>
                </a:lnTo>
                <a:lnTo>
                  <a:pt x="1243342" y="3165"/>
                </a:lnTo>
                <a:lnTo>
                  <a:pt x="1299913" y="8786"/>
                </a:lnTo>
                <a:lnTo>
                  <a:pt x="1356142" y="17201"/>
                </a:lnTo>
                <a:lnTo>
                  <a:pt x="1411895" y="28389"/>
                </a:lnTo>
                <a:lnTo>
                  <a:pt x="1467036" y="42323"/>
                </a:lnTo>
                <a:lnTo>
                  <a:pt x="1521432" y="58970"/>
                </a:lnTo>
                <a:lnTo>
                  <a:pt x="1574954" y="78290"/>
                </a:lnTo>
                <a:lnTo>
                  <a:pt x="1627472" y="100236"/>
                </a:lnTo>
                <a:lnTo>
                  <a:pt x="1678859" y="124755"/>
                </a:lnTo>
                <a:lnTo>
                  <a:pt x="1728991" y="151789"/>
                </a:lnTo>
                <a:lnTo>
                  <a:pt x="1777748" y="181271"/>
                </a:lnTo>
                <a:lnTo>
                  <a:pt x="1825013" y="213132"/>
                </a:lnTo>
                <a:lnTo>
                  <a:pt x="1870671" y="247294"/>
                </a:lnTo>
                <a:lnTo>
                  <a:pt x="1914612" y="283675"/>
                </a:lnTo>
                <a:lnTo>
                  <a:pt x="1956731" y="322187"/>
                </a:lnTo>
                <a:lnTo>
                  <a:pt x="1996926" y="362738"/>
                </a:lnTo>
                <a:lnTo>
                  <a:pt x="2035101" y="405229"/>
                </a:lnTo>
                <a:lnTo>
                  <a:pt x="2071163" y="449560"/>
                </a:lnTo>
                <a:lnTo>
                  <a:pt x="2105025" y="495621"/>
                </a:lnTo>
                <a:lnTo>
                  <a:pt x="2136606" y="543304"/>
                </a:lnTo>
                <a:lnTo>
                  <a:pt x="2165830" y="592493"/>
                </a:lnTo>
                <a:lnTo>
                  <a:pt x="2192626" y="643069"/>
                </a:lnTo>
                <a:lnTo>
                  <a:pt x="2216931" y="694910"/>
                </a:lnTo>
                <a:lnTo>
                  <a:pt x="2238684" y="747892"/>
                </a:lnTo>
                <a:lnTo>
                  <a:pt x="2257834" y="801888"/>
                </a:lnTo>
                <a:lnTo>
                  <a:pt x="2274336" y="856766"/>
                </a:lnTo>
                <a:lnTo>
                  <a:pt x="2288148" y="912395"/>
                </a:lnTo>
                <a:lnTo>
                  <a:pt x="2299237" y="968640"/>
                </a:lnTo>
                <a:lnTo>
                  <a:pt x="2307578" y="1025367"/>
                </a:lnTo>
                <a:lnTo>
                  <a:pt x="2313150" y="1082439"/>
                </a:lnTo>
                <a:lnTo>
                  <a:pt x="2315939" y="1139717"/>
                </a:lnTo>
                <a:lnTo>
                  <a:pt x="2316288" y="1168391"/>
                </a:lnTo>
                <a:lnTo>
                  <a:pt x="2315939" y="1197064"/>
                </a:lnTo>
                <a:lnTo>
                  <a:pt x="2313150" y="1254343"/>
                </a:lnTo>
                <a:lnTo>
                  <a:pt x="2307578" y="1311414"/>
                </a:lnTo>
                <a:lnTo>
                  <a:pt x="2299237" y="1368141"/>
                </a:lnTo>
                <a:lnTo>
                  <a:pt x="2288148" y="1424387"/>
                </a:lnTo>
                <a:lnTo>
                  <a:pt x="2274335" y="1480015"/>
                </a:lnTo>
                <a:lnTo>
                  <a:pt x="2257834" y="1534894"/>
                </a:lnTo>
                <a:lnTo>
                  <a:pt x="2238684" y="1588889"/>
                </a:lnTo>
                <a:lnTo>
                  <a:pt x="2216930" y="1641871"/>
                </a:lnTo>
                <a:lnTo>
                  <a:pt x="2192626" y="1693713"/>
                </a:lnTo>
                <a:lnTo>
                  <a:pt x="2165830" y="1744288"/>
                </a:lnTo>
                <a:lnTo>
                  <a:pt x="2136606" y="1793477"/>
                </a:lnTo>
                <a:lnTo>
                  <a:pt x="2105025" y="1841160"/>
                </a:lnTo>
                <a:lnTo>
                  <a:pt x="2071163" y="1887222"/>
                </a:lnTo>
                <a:lnTo>
                  <a:pt x="2035101" y="1931552"/>
                </a:lnTo>
                <a:lnTo>
                  <a:pt x="1996926" y="1974044"/>
                </a:lnTo>
                <a:lnTo>
                  <a:pt x="1956731" y="2014595"/>
                </a:lnTo>
                <a:lnTo>
                  <a:pt x="1914612" y="2053107"/>
                </a:lnTo>
                <a:lnTo>
                  <a:pt x="1870671" y="2089488"/>
                </a:lnTo>
                <a:lnTo>
                  <a:pt x="1825013" y="2123650"/>
                </a:lnTo>
                <a:lnTo>
                  <a:pt x="1777748" y="2155510"/>
                </a:lnTo>
                <a:lnTo>
                  <a:pt x="1728991" y="2184993"/>
                </a:lnTo>
                <a:lnTo>
                  <a:pt x="1678858" y="2212026"/>
                </a:lnTo>
                <a:lnTo>
                  <a:pt x="1627471" y="2236545"/>
                </a:lnTo>
                <a:lnTo>
                  <a:pt x="1574954" y="2258491"/>
                </a:lnTo>
                <a:lnTo>
                  <a:pt x="1521432" y="2277811"/>
                </a:lnTo>
                <a:lnTo>
                  <a:pt x="1467035" y="2294458"/>
                </a:lnTo>
                <a:lnTo>
                  <a:pt x="1411894" y="2308392"/>
                </a:lnTo>
                <a:lnTo>
                  <a:pt x="1356142" y="2319581"/>
                </a:lnTo>
                <a:lnTo>
                  <a:pt x="1299913" y="2327995"/>
                </a:lnTo>
                <a:lnTo>
                  <a:pt x="1243342" y="2333616"/>
                </a:lnTo>
                <a:lnTo>
                  <a:pt x="1186566" y="2336430"/>
                </a:lnTo>
                <a:lnTo>
                  <a:pt x="1158144" y="2336782"/>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3" name="Google Shape;323;p17"/>
          <p:cNvSpPr/>
          <p:nvPr/>
        </p:nvSpPr>
        <p:spPr>
          <a:xfrm>
            <a:off x="5369496" y="7989273"/>
            <a:ext cx="500263" cy="500262"/>
          </a:xfrm>
          <a:custGeom>
            <a:rect b="b" l="l" r="r" t="t"/>
            <a:pathLst>
              <a:path extrusionOk="0" h="697229" w="697230">
                <a:moveTo>
                  <a:pt x="348468" y="696935"/>
                </a:moveTo>
                <a:lnTo>
                  <a:pt x="305809" y="694314"/>
                </a:lnTo>
                <a:lnTo>
                  <a:pt x="263797" y="686492"/>
                </a:lnTo>
                <a:lnTo>
                  <a:pt x="223058" y="673586"/>
                </a:lnTo>
                <a:lnTo>
                  <a:pt x="184201" y="655788"/>
                </a:lnTo>
                <a:lnTo>
                  <a:pt x="147815" y="633367"/>
                </a:lnTo>
                <a:lnTo>
                  <a:pt x="114451" y="606665"/>
                </a:lnTo>
                <a:lnTo>
                  <a:pt x="84606" y="576079"/>
                </a:lnTo>
                <a:lnTo>
                  <a:pt x="58727" y="542065"/>
                </a:lnTo>
                <a:lnTo>
                  <a:pt x="37206" y="505140"/>
                </a:lnTo>
                <a:lnTo>
                  <a:pt x="20369" y="465862"/>
                </a:lnTo>
                <a:lnTo>
                  <a:pt x="8467" y="424819"/>
                </a:lnTo>
                <a:lnTo>
                  <a:pt x="1677" y="382623"/>
                </a:lnTo>
                <a:lnTo>
                  <a:pt x="0" y="348467"/>
                </a:lnTo>
                <a:lnTo>
                  <a:pt x="104" y="339913"/>
                </a:lnTo>
                <a:lnTo>
                  <a:pt x="3771" y="297336"/>
                </a:lnTo>
                <a:lnTo>
                  <a:pt x="12622" y="255529"/>
                </a:lnTo>
                <a:lnTo>
                  <a:pt x="26525" y="215114"/>
                </a:lnTo>
                <a:lnTo>
                  <a:pt x="45271" y="176706"/>
                </a:lnTo>
                <a:lnTo>
                  <a:pt x="68575" y="140885"/>
                </a:lnTo>
                <a:lnTo>
                  <a:pt x="96089" y="108186"/>
                </a:lnTo>
                <a:lnTo>
                  <a:pt x="127402" y="79098"/>
                </a:lnTo>
                <a:lnTo>
                  <a:pt x="162040" y="54061"/>
                </a:lnTo>
                <a:lnTo>
                  <a:pt x="199478" y="33456"/>
                </a:lnTo>
                <a:lnTo>
                  <a:pt x="239157" y="17588"/>
                </a:lnTo>
                <a:lnTo>
                  <a:pt x="280485" y="6695"/>
                </a:lnTo>
                <a:lnTo>
                  <a:pt x="322835" y="943"/>
                </a:lnTo>
                <a:lnTo>
                  <a:pt x="348468" y="0"/>
                </a:lnTo>
                <a:lnTo>
                  <a:pt x="357022" y="104"/>
                </a:lnTo>
                <a:lnTo>
                  <a:pt x="399599" y="3771"/>
                </a:lnTo>
                <a:lnTo>
                  <a:pt x="441406" y="12622"/>
                </a:lnTo>
                <a:lnTo>
                  <a:pt x="481821" y="26525"/>
                </a:lnTo>
                <a:lnTo>
                  <a:pt x="520229" y="45271"/>
                </a:lnTo>
                <a:lnTo>
                  <a:pt x="556050" y="68575"/>
                </a:lnTo>
                <a:lnTo>
                  <a:pt x="588749" y="96089"/>
                </a:lnTo>
                <a:lnTo>
                  <a:pt x="617837" y="127402"/>
                </a:lnTo>
                <a:lnTo>
                  <a:pt x="642874" y="162040"/>
                </a:lnTo>
                <a:lnTo>
                  <a:pt x="663479" y="199478"/>
                </a:lnTo>
                <a:lnTo>
                  <a:pt x="679347" y="239157"/>
                </a:lnTo>
                <a:lnTo>
                  <a:pt x="690240" y="280484"/>
                </a:lnTo>
                <a:lnTo>
                  <a:pt x="695992" y="322835"/>
                </a:lnTo>
                <a:lnTo>
                  <a:pt x="696936" y="348467"/>
                </a:lnTo>
                <a:lnTo>
                  <a:pt x="696831" y="357021"/>
                </a:lnTo>
                <a:lnTo>
                  <a:pt x="693164" y="399598"/>
                </a:lnTo>
                <a:lnTo>
                  <a:pt x="684314" y="441405"/>
                </a:lnTo>
                <a:lnTo>
                  <a:pt x="670410" y="481820"/>
                </a:lnTo>
                <a:lnTo>
                  <a:pt x="651664" y="520228"/>
                </a:lnTo>
                <a:lnTo>
                  <a:pt x="628360" y="556049"/>
                </a:lnTo>
                <a:lnTo>
                  <a:pt x="600847" y="588748"/>
                </a:lnTo>
                <a:lnTo>
                  <a:pt x="569534" y="617836"/>
                </a:lnTo>
                <a:lnTo>
                  <a:pt x="534895" y="642873"/>
                </a:lnTo>
                <a:lnTo>
                  <a:pt x="497457" y="663478"/>
                </a:lnTo>
                <a:lnTo>
                  <a:pt x="457778" y="679346"/>
                </a:lnTo>
                <a:lnTo>
                  <a:pt x="416450" y="690239"/>
                </a:lnTo>
                <a:lnTo>
                  <a:pt x="374100" y="695991"/>
                </a:lnTo>
                <a:lnTo>
                  <a:pt x="348468" y="696935"/>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4" name="Google Shape;324;p17"/>
          <p:cNvSpPr/>
          <p:nvPr/>
        </p:nvSpPr>
        <p:spPr>
          <a:xfrm>
            <a:off x="6190304" y="4541239"/>
            <a:ext cx="485682" cy="88388"/>
          </a:xfrm>
          <a:custGeom>
            <a:rect b="b" l="l" r="r" t="t"/>
            <a:pathLst>
              <a:path extrusionOk="0" h="123189" w="676909">
                <a:moveTo>
                  <a:pt x="676438" y="0"/>
                </a:moveTo>
                <a:lnTo>
                  <a:pt x="676438" y="122988"/>
                </a:lnTo>
                <a:lnTo>
                  <a:pt x="0" y="122988"/>
                </a:lnTo>
                <a:lnTo>
                  <a:pt x="0" y="0"/>
                </a:lnTo>
                <a:lnTo>
                  <a:pt x="676438" y="0"/>
                </a:lnTo>
                <a:close/>
              </a:path>
            </a:pathLst>
          </a:custGeom>
          <a:solidFill>
            <a:srgbClr val="F452A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5" name="Google Shape;325;p17"/>
          <p:cNvSpPr/>
          <p:nvPr/>
        </p:nvSpPr>
        <p:spPr>
          <a:xfrm>
            <a:off x="6328480" y="4700766"/>
            <a:ext cx="874320" cy="1545892"/>
          </a:xfrm>
          <a:custGeom>
            <a:rect b="b" l="l" r="r" t="t"/>
            <a:pathLst>
              <a:path extrusionOk="0" h="2154554" w="1218565">
                <a:moveTo>
                  <a:pt x="968058" y="0"/>
                </a:moveTo>
                <a:lnTo>
                  <a:pt x="1218374" y="562218"/>
                </a:lnTo>
                <a:lnTo>
                  <a:pt x="1175189" y="582658"/>
                </a:lnTo>
                <a:lnTo>
                  <a:pt x="1133403" y="604865"/>
                </a:lnTo>
                <a:lnTo>
                  <a:pt x="1093041" y="628773"/>
                </a:lnTo>
                <a:lnTo>
                  <a:pt x="1054129" y="654317"/>
                </a:lnTo>
                <a:lnTo>
                  <a:pt x="1016692" y="681434"/>
                </a:lnTo>
                <a:lnTo>
                  <a:pt x="980754" y="710057"/>
                </a:lnTo>
                <a:lnTo>
                  <a:pt x="946341" y="740122"/>
                </a:lnTo>
                <a:lnTo>
                  <a:pt x="913477" y="771564"/>
                </a:lnTo>
                <a:lnTo>
                  <a:pt x="882188" y="804318"/>
                </a:lnTo>
                <a:lnTo>
                  <a:pt x="852498" y="838320"/>
                </a:lnTo>
                <a:lnTo>
                  <a:pt x="824433" y="873503"/>
                </a:lnTo>
                <a:lnTo>
                  <a:pt x="798017" y="909804"/>
                </a:lnTo>
                <a:lnTo>
                  <a:pt x="773275" y="947157"/>
                </a:lnTo>
                <a:lnTo>
                  <a:pt x="750233" y="985498"/>
                </a:lnTo>
                <a:lnTo>
                  <a:pt x="728915" y="1024762"/>
                </a:lnTo>
                <a:lnTo>
                  <a:pt x="709347" y="1064883"/>
                </a:lnTo>
                <a:lnTo>
                  <a:pt x="691553" y="1105797"/>
                </a:lnTo>
                <a:lnTo>
                  <a:pt x="675558" y="1147440"/>
                </a:lnTo>
                <a:lnTo>
                  <a:pt x="661387" y="1189745"/>
                </a:lnTo>
                <a:lnTo>
                  <a:pt x="649066" y="1232648"/>
                </a:lnTo>
                <a:lnTo>
                  <a:pt x="638619" y="1276084"/>
                </a:lnTo>
                <a:lnTo>
                  <a:pt x="630071" y="1319989"/>
                </a:lnTo>
                <a:lnTo>
                  <a:pt x="623447" y="1364297"/>
                </a:lnTo>
                <a:lnTo>
                  <a:pt x="618773" y="1408944"/>
                </a:lnTo>
                <a:lnTo>
                  <a:pt x="616072" y="1453864"/>
                </a:lnTo>
                <a:lnTo>
                  <a:pt x="615371" y="1498993"/>
                </a:lnTo>
                <a:lnTo>
                  <a:pt x="616694" y="1544266"/>
                </a:lnTo>
                <a:lnTo>
                  <a:pt x="620066" y="1589618"/>
                </a:lnTo>
                <a:lnTo>
                  <a:pt x="625512" y="1634983"/>
                </a:lnTo>
                <a:lnTo>
                  <a:pt x="633057" y="1680298"/>
                </a:lnTo>
                <a:lnTo>
                  <a:pt x="642726" y="1725497"/>
                </a:lnTo>
                <a:lnTo>
                  <a:pt x="654544" y="1770515"/>
                </a:lnTo>
                <a:lnTo>
                  <a:pt x="668537" y="1815288"/>
                </a:lnTo>
                <a:lnTo>
                  <a:pt x="684728" y="1859750"/>
                </a:lnTo>
                <a:lnTo>
                  <a:pt x="703143" y="1903836"/>
                </a:lnTo>
                <a:lnTo>
                  <a:pt x="140924" y="2154152"/>
                </a:lnTo>
                <a:lnTo>
                  <a:pt x="122022" y="2109984"/>
                </a:lnTo>
                <a:lnTo>
                  <a:pt x="104521" y="2065566"/>
                </a:lnTo>
                <a:lnTo>
                  <a:pt x="88411" y="2020923"/>
                </a:lnTo>
                <a:lnTo>
                  <a:pt x="73681" y="1976080"/>
                </a:lnTo>
                <a:lnTo>
                  <a:pt x="60323" y="1931062"/>
                </a:lnTo>
                <a:lnTo>
                  <a:pt x="48326" y="1885896"/>
                </a:lnTo>
                <a:lnTo>
                  <a:pt x="37680" y="1840607"/>
                </a:lnTo>
                <a:lnTo>
                  <a:pt x="28376" y="1795220"/>
                </a:lnTo>
                <a:lnTo>
                  <a:pt x="20405" y="1749760"/>
                </a:lnTo>
                <a:lnTo>
                  <a:pt x="13755" y="1704253"/>
                </a:lnTo>
                <a:lnTo>
                  <a:pt x="8418" y="1658724"/>
                </a:lnTo>
                <a:lnTo>
                  <a:pt x="4384" y="1613199"/>
                </a:lnTo>
                <a:lnTo>
                  <a:pt x="1643" y="1567704"/>
                </a:lnTo>
                <a:lnTo>
                  <a:pt x="184" y="1522263"/>
                </a:lnTo>
                <a:lnTo>
                  <a:pt x="0" y="1476902"/>
                </a:lnTo>
                <a:lnTo>
                  <a:pt x="1078" y="1431647"/>
                </a:lnTo>
                <a:lnTo>
                  <a:pt x="3410" y="1386522"/>
                </a:lnTo>
                <a:lnTo>
                  <a:pt x="6987" y="1341554"/>
                </a:lnTo>
                <a:lnTo>
                  <a:pt x="11797" y="1296768"/>
                </a:lnTo>
                <a:lnTo>
                  <a:pt x="17832" y="1252190"/>
                </a:lnTo>
                <a:lnTo>
                  <a:pt x="25082" y="1207844"/>
                </a:lnTo>
                <a:lnTo>
                  <a:pt x="33537" y="1163756"/>
                </a:lnTo>
                <a:lnTo>
                  <a:pt x="43186" y="1119951"/>
                </a:lnTo>
                <a:lnTo>
                  <a:pt x="54021" y="1076456"/>
                </a:lnTo>
                <a:lnTo>
                  <a:pt x="66032" y="1033296"/>
                </a:lnTo>
                <a:lnTo>
                  <a:pt x="79208" y="990495"/>
                </a:lnTo>
                <a:lnTo>
                  <a:pt x="93540" y="948079"/>
                </a:lnTo>
                <a:lnTo>
                  <a:pt x="109018" y="906075"/>
                </a:lnTo>
                <a:lnTo>
                  <a:pt x="125633" y="864506"/>
                </a:lnTo>
                <a:lnTo>
                  <a:pt x="143375" y="823399"/>
                </a:lnTo>
                <a:lnTo>
                  <a:pt x="162233" y="782780"/>
                </a:lnTo>
                <a:lnTo>
                  <a:pt x="182198" y="742673"/>
                </a:lnTo>
                <a:lnTo>
                  <a:pt x="203261" y="703103"/>
                </a:lnTo>
                <a:lnTo>
                  <a:pt x="225411" y="664098"/>
                </a:lnTo>
                <a:lnTo>
                  <a:pt x="248639" y="625681"/>
                </a:lnTo>
                <a:lnTo>
                  <a:pt x="272935" y="587878"/>
                </a:lnTo>
                <a:lnTo>
                  <a:pt x="298289" y="550715"/>
                </a:lnTo>
                <a:lnTo>
                  <a:pt x="324691" y="514218"/>
                </a:lnTo>
                <a:lnTo>
                  <a:pt x="352132" y="478410"/>
                </a:lnTo>
                <a:lnTo>
                  <a:pt x="380602" y="443319"/>
                </a:lnTo>
                <a:lnTo>
                  <a:pt x="410091" y="408970"/>
                </a:lnTo>
                <a:lnTo>
                  <a:pt x="440589" y="375387"/>
                </a:lnTo>
                <a:lnTo>
                  <a:pt x="472086" y="342597"/>
                </a:lnTo>
                <a:lnTo>
                  <a:pt x="504574" y="310624"/>
                </a:lnTo>
                <a:lnTo>
                  <a:pt x="538041" y="279495"/>
                </a:lnTo>
                <a:lnTo>
                  <a:pt x="572478" y="249234"/>
                </a:lnTo>
                <a:lnTo>
                  <a:pt x="607876" y="219867"/>
                </a:lnTo>
                <a:lnTo>
                  <a:pt x="644224" y="191420"/>
                </a:lnTo>
                <a:lnTo>
                  <a:pt x="681513" y="163918"/>
                </a:lnTo>
                <a:lnTo>
                  <a:pt x="719733" y="137387"/>
                </a:lnTo>
                <a:lnTo>
                  <a:pt x="758875" y="111851"/>
                </a:lnTo>
                <a:lnTo>
                  <a:pt x="798928" y="87336"/>
                </a:lnTo>
                <a:lnTo>
                  <a:pt x="839882" y="63868"/>
                </a:lnTo>
                <a:lnTo>
                  <a:pt x="881729" y="41473"/>
                </a:lnTo>
                <a:lnTo>
                  <a:pt x="924457" y="20175"/>
                </a:lnTo>
                <a:lnTo>
                  <a:pt x="968058" y="0"/>
                </a:lnTo>
                <a:close/>
              </a:path>
            </a:pathLst>
          </a:custGeom>
          <a:solidFill>
            <a:srgbClr val="FD665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6" name="Google Shape;326;p17"/>
          <p:cNvSpPr/>
          <p:nvPr/>
        </p:nvSpPr>
        <p:spPr>
          <a:xfrm>
            <a:off x="5825921" y="6459247"/>
            <a:ext cx="364945" cy="364946"/>
          </a:xfrm>
          <a:custGeom>
            <a:rect b="b" l="l" r="r" t="t"/>
            <a:pathLst>
              <a:path extrusionOk="0" h="508635" w="508634">
                <a:moveTo>
                  <a:pt x="0" y="508435"/>
                </a:moveTo>
                <a:lnTo>
                  <a:pt x="0" y="0"/>
                </a:lnTo>
                <a:lnTo>
                  <a:pt x="508554" y="0"/>
                </a:lnTo>
                <a:lnTo>
                  <a:pt x="506226" y="48967"/>
                </a:lnTo>
                <a:lnTo>
                  <a:pt x="499382" y="96616"/>
                </a:lnTo>
                <a:lnTo>
                  <a:pt x="488237" y="142736"/>
                </a:lnTo>
                <a:lnTo>
                  <a:pt x="473004" y="187112"/>
                </a:lnTo>
                <a:lnTo>
                  <a:pt x="453895" y="229532"/>
                </a:lnTo>
                <a:lnTo>
                  <a:pt x="431125" y="269783"/>
                </a:lnTo>
                <a:lnTo>
                  <a:pt x="404907" y="307651"/>
                </a:lnTo>
                <a:lnTo>
                  <a:pt x="375454" y="342924"/>
                </a:lnTo>
                <a:lnTo>
                  <a:pt x="342979" y="375389"/>
                </a:lnTo>
                <a:lnTo>
                  <a:pt x="307696" y="404832"/>
                </a:lnTo>
                <a:lnTo>
                  <a:pt x="269817" y="431040"/>
                </a:lnTo>
                <a:lnTo>
                  <a:pt x="229558" y="453801"/>
                </a:lnTo>
                <a:lnTo>
                  <a:pt x="187129" y="472901"/>
                </a:lnTo>
                <a:lnTo>
                  <a:pt x="142746" y="488128"/>
                </a:lnTo>
                <a:lnTo>
                  <a:pt x="96621" y="499268"/>
                </a:lnTo>
                <a:lnTo>
                  <a:pt x="48968" y="506108"/>
                </a:lnTo>
                <a:lnTo>
                  <a:pt x="0" y="508435"/>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7" name="Google Shape;327;p17"/>
          <p:cNvSpPr/>
          <p:nvPr/>
        </p:nvSpPr>
        <p:spPr>
          <a:xfrm>
            <a:off x="5692651" y="8653824"/>
            <a:ext cx="631478" cy="985489"/>
          </a:xfrm>
          <a:custGeom>
            <a:rect b="b" l="l" r="r" t="t"/>
            <a:pathLst>
              <a:path extrusionOk="0" h="1373504" w="880109">
                <a:moveTo>
                  <a:pt x="856196" y="854627"/>
                </a:moveTo>
                <a:lnTo>
                  <a:pt x="842251" y="900436"/>
                </a:lnTo>
                <a:lnTo>
                  <a:pt x="825482" y="944593"/>
                </a:lnTo>
                <a:lnTo>
                  <a:pt x="806014" y="987024"/>
                </a:lnTo>
                <a:lnTo>
                  <a:pt x="783976" y="1027655"/>
                </a:lnTo>
                <a:lnTo>
                  <a:pt x="759496" y="1066414"/>
                </a:lnTo>
                <a:lnTo>
                  <a:pt x="732701" y="1103225"/>
                </a:lnTo>
                <a:lnTo>
                  <a:pt x="703718" y="1138017"/>
                </a:lnTo>
                <a:lnTo>
                  <a:pt x="672676" y="1170714"/>
                </a:lnTo>
                <a:lnTo>
                  <a:pt x="639701" y="1201243"/>
                </a:lnTo>
                <a:lnTo>
                  <a:pt x="604922" y="1229531"/>
                </a:lnTo>
                <a:lnTo>
                  <a:pt x="568466" y="1255504"/>
                </a:lnTo>
                <a:lnTo>
                  <a:pt x="530461" y="1279088"/>
                </a:lnTo>
                <a:lnTo>
                  <a:pt x="491034" y="1300209"/>
                </a:lnTo>
                <a:lnTo>
                  <a:pt x="450313" y="1318795"/>
                </a:lnTo>
                <a:lnTo>
                  <a:pt x="408425" y="1334770"/>
                </a:lnTo>
                <a:lnTo>
                  <a:pt x="365499" y="1348062"/>
                </a:lnTo>
                <a:lnTo>
                  <a:pt x="321661" y="1358597"/>
                </a:lnTo>
                <a:lnTo>
                  <a:pt x="277039" y="1366301"/>
                </a:lnTo>
                <a:lnTo>
                  <a:pt x="231762" y="1371101"/>
                </a:lnTo>
                <a:lnTo>
                  <a:pt x="185956" y="1372922"/>
                </a:lnTo>
                <a:lnTo>
                  <a:pt x="139749" y="1371692"/>
                </a:lnTo>
                <a:lnTo>
                  <a:pt x="93269" y="1367336"/>
                </a:lnTo>
                <a:lnTo>
                  <a:pt x="46643" y="1359780"/>
                </a:lnTo>
                <a:lnTo>
                  <a:pt x="0" y="1348952"/>
                </a:lnTo>
                <a:lnTo>
                  <a:pt x="361451" y="0"/>
                </a:lnTo>
                <a:lnTo>
                  <a:pt x="407260" y="13944"/>
                </a:lnTo>
                <a:lnTo>
                  <a:pt x="451417" y="30713"/>
                </a:lnTo>
                <a:lnTo>
                  <a:pt x="493848" y="50178"/>
                </a:lnTo>
                <a:lnTo>
                  <a:pt x="534481" y="72212"/>
                </a:lnTo>
                <a:lnTo>
                  <a:pt x="573241" y="96685"/>
                </a:lnTo>
                <a:lnTo>
                  <a:pt x="610056" y="123470"/>
                </a:lnTo>
                <a:lnTo>
                  <a:pt x="644851" y="152438"/>
                </a:lnTo>
                <a:lnTo>
                  <a:pt x="677553" y="183461"/>
                </a:lnTo>
                <a:lnTo>
                  <a:pt x="708089" y="216411"/>
                </a:lnTo>
                <a:lnTo>
                  <a:pt x="736385" y="251159"/>
                </a:lnTo>
                <a:lnTo>
                  <a:pt x="762368" y="287578"/>
                </a:lnTo>
                <a:lnTo>
                  <a:pt x="785964" y="325538"/>
                </a:lnTo>
                <a:lnTo>
                  <a:pt x="807100" y="364912"/>
                </a:lnTo>
                <a:lnTo>
                  <a:pt x="825702" y="405571"/>
                </a:lnTo>
                <a:lnTo>
                  <a:pt x="841697" y="447387"/>
                </a:lnTo>
                <a:lnTo>
                  <a:pt x="855011" y="490232"/>
                </a:lnTo>
                <a:lnTo>
                  <a:pt x="865570" y="533977"/>
                </a:lnTo>
                <a:lnTo>
                  <a:pt x="873302" y="578494"/>
                </a:lnTo>
                <a:lnTo>
                  <a:pt x="878133" y="623655"/>
                </a:lnTo>
                <a:lnTo>
                  <a:pt x="879989" y="669332"/>
                </a:lnTo>
                <a:lnTo>
                  <a:pt x="878797" y="715395"/>
                </a:lnTo>
                <a:lnTo>
                  <a:pt x="874483" y="761718"/>
                </a:lnTo>
                <a:lnTo>
                  <a:pt x="866974" y="808172"/>
                </a:lnTo>
                <a:lnTo>
                  <a:pt x="856196" y="854627"/>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28" name="Google Shape;328;p17"/>
          <p:cNvSpPr/>
          <p:nvPr/>
        </p:nvSpPr>
        <p:spPr>
          <a:xfrm>
            <a:off x="4464771" y="4121492"/>
            <a:ext cx="191357" cy="191357"/>
          </a:xfrm>
          <a:custGeom>
            <a:rect b="b" l="l" r="r" t="t"/>
            <a:pathLst>
              <a:path extrusionOk="0" h="266700" w="266700">
                <a:moveTo>
                  <a:pt x="133237" y="266475"/>
                </a:moveTo>
                <a:lnTo>
                  <a:pt x="94560" y="260739"/>
                </a:lnTo>
                <a:lnTo>
                  <a:pt x="59214" y="244020"/>
                </a:lnTo>
                <a:lnTo>
                  <a:pt x="30242" y="217763"/>
                </a:lnTo>
                <a:lnTo>
                  <a:pt x="10142" y="184225"/>
                </a:lnTo>
                <a:lnTo>
                  <a:pt x="640" y="146297"/>
                </a:lnTo>
                <a:lnTo>
                  <a:pt x="0" y="133237"/>
                </a:lnTo>
                <a:lnTo>
                  <a:pt x="160" y="126691"/>
                </a:lnTo>
                <a:lnTo>
                  <a:pt x="7785" y="88358"/>
                </a:lnTo>
                <a:lnTo>
                  <a:pt x="26224" y="53861"/>
                </a:lnTo>
                <a:lnTo>
                  <a:pt x="53861" y="26224"/>
                </a:lnTo>
                <a:lnTo>
                  <a:pt x="88358" y="7785"/>
                </a:lnTo>
                <a:lnTo>
                  <a:pt x="126692" y="160"/>
                </a:lnTo>
                <a:lnTo>
                  <a:pt x="133237" y="0"/>
                </a:lnTo>
                <a:lnTo>
                  <a:pt x="139783" y="160"/>
                </a:lnTo>
                <a:lnTo>
                  <a:pt x="178117" y="7785"/>
                </a:lnTo>
                <a:lnTo>
                  <a:pt x="212614" y="26224"/>
                </a:lnTo>
                <a:lnTo>
                  <a:pt x="240251" y="53861"/>
                </a:lnTo>
                <a:lnTo>
                  <a:pt x="258690" y="88358"/>
                </a:lnTo>
                <a:lnTo>
                  <a:pt x="266315" y="126691"/>
                </a:lnTo>
                <a:lnTo>
                  <a:pt x="266475" y="133237"/>
                </a:lnTo>
                <a:lnTo>
                  <a:pt x="266315" y="139783"/>
                </a:lnTo>
                <a:lnTo>
                  <a:pt x="258690" y="178116"/>
                </a:lnTo>
                <a:lnTo>
                  <a:pt x="240251" y="212614"/>
                </a:lnTo>
                <a:lnTo>
                  <a:pt x="212614" y="240251"/>
                </a:lnTo>
                <a:lnTo>
                  <a:pt x="178117" y="258690"/>
                </a:lnTo>
                <a:lnTo>
                  <a:pt x="139783" y="266315"/>
                </a:lnTo>
                <a:lnTo>
                  <a:pt x="133237" y="266475"/>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nvGrpSpPr>
          <p:cNvPr id="329" name="Google Shape;329;p17"/>
          <p:cNvGrpSpPr/>
          <p:nvPr/>
        </p:nvGrpSpPr>
        <p:grpSpPr>
          <a:xfrm>
            <a:off x="6317602" y="6"/>
            <a:ext cx="1659526" cy="1800717"/>
            <a:chOff x="17047522" y="3010931"/>
            <a:chExt cx="2316480" cy="2513564"/>
          </a:xfrm>
        </p:grpSpPr>
        <p:sp>
          <p:nvSpPr>
            <p:cNvPr id="330" name="Google Shape;330;p17"/>
            <p:cNvSpPr/>
            <p:nvPr/>
          </p:nvSpPr>
          <p:spPr>
            <a:xfrm>
              <a:off x="17081266" y="5257795"/>
              <a:ext cx="266700" cy="266700"/>
            </a:xfrm>
            <a:custGeom>
              <a:rect b="b" l="l" r="r" t="t"/>
              <a:pathLst>
                <a:path extrusionOk="0" h="266700" w="266700">
                  <a:moveTo>
                    <a:pt x="133237" y="266475"/>
                  </a:moveTo>
                  <a:lnTo>
                    <a:pt x="94560" y="260739"/>
                  </a:lnTo>
                  <a:lnTo>
                    <a:pt x="59214" y="244020"/>
                  </a:lnTo>
                  <a:lnTo>
                    <a:pt x="30242" y="217763"/>
                  </a:lnTo>
                  <a:lnTo>
                    <a:pt x="10142" y="184225"/>
                  </a:lnTo>
                  <a:lnTo>
                    <a:pt x="640" y="146297"/>
                  </a:lnTo>
                  <a:lnTo>
                    <a:pt x="0" y="133237"/>
                  </a:lnTo>
                  <a:lnTo>
                    <a:pt x="160" y="126691"/>
                  </a:lnTo>
                  <a:lnTo>
                    <a:pt x="7785" y="88358"/>
                  </a:lnTo>
                  <a:lnTo>
                    <a:pt x="26224" y="53861"/>
                  </a:lnTo>
                  <a:lnTo>
                    <a:pt x="53861" y="26224"/>
                  </a:lnTo>
                  <a:lnTo>
                    <a:pt x="88358" y="7785"/>
                  </a:lnTo>
                  <a:lnTo>
                    <a:pt x="126692" y="160"/>
                  </a:lnTo>
                  <a:lnTo>
                    <a:pt x="133237" y="0"/>
                  </a:lnTo>
                  <a:lnTo>
                    <a:pt x="139783" y="160"/>
                  </a:lnTo>
                  <a:lnTo>
                    <a:pt x="178117" y="7785"/>
                  </a:lnTo>
                  <a:lnTo>
                    <a:pt x="212614" y="26224"/>
                  </a:lnTo>
                  <a:lnTo>
                    <a:pt x="240251" y="53861"/>
                  </a:lnTo>
                  <a:lnTo>
                    <a:pt x="258690" y="88358"/>
                  </a:lnTo>
                  <a:lnTo>
                    <a:pt x="266315" y="126691"/>
                  </a:lnTo>
                  <a:lnTo>
                    <a:pt x="266475" y="133237"/>
                  </a:lnTo>
                  <a:lnTo>
                    <a:pt x="266315" y="139783"/>
                  </a:lnTo>
                  <a:lnTo>
                    <a:pt x="258690" y="178116"/>
                  </a:lnTo>
                  <a:lnTo>
                    <a:pt x="240251" y="212614"/>
                  </a:lnTo>
                  <a:lnTo>
                    <a:pt x="212614" y="240251"/>
                  </a:lnTo>
                  <a:lnTo>
                    <a:pt x="178117" y="258690"/>
                  </a:lnTo>
                  <a:lnTo>
                    <a:pt x="139783" y="266315"/>
                  </a:lnTo>
                  <a:lnTo>
                    <a:pt x="133237" y="266475"/>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31" name="Google Shape;331;p17"/>
            <p:cNvSpPr/>
            <p:nvPr/>
          </p:nvSpPr>
          <p:spPr>
            <a:xfrm>
              <a:off x="17047522" y="3010931"/>
              <a:ext cx="2316480" cy="2336800"/>
            </a:xfrm>
            <a:custGeom>
              <a:rect b="b" l="l" r="r" t="t"/>
              <a:pathLst>
                <a:path extrusionOk="0" h="2336800" w="2316480">
                  <a:moveTo>
                    <a:pt x="1158144" y="2336782"/>
                  </a:moveTo>
                  <a:lnTo>
                    <a:pt x="1101316" y="2335375"/>
                  </a:lnTo>
                  <a:lnTo>
                    <a:pt x="1044626" y="2331156"/>
                  </a:lnTo>
                  <a:lnTo>
                    <a:pt x="988209" y="2324136"/>
                  </a:lnTo>
                  <a:lnTo>
                    <a:pt x="932201" y="2314332"/>
                  </a:lnTo>
                  <a:lnTo>
                    <a:pt x="876738" y="2301767"/>
                  </a:lnTo>
                  <a:lnTo>
                    <a:pt x="821952" y="2286472"/>
                  </a:lnTo>
                  <a:lnTo>
                    <a:pt x="767977" y="2268483"/>
                  </a:lnTo>
                  <a:lnTo>
                    <a:pt x="714941" y="2247843"/>
                  </a:lnTo>
                  <a:lnTo>
                    <a:pt x="662973" y="2224604"/>
                  </a:lnTo>
                  <a:lnTo>
                    <a:pt x="612198" y="2198820"/>
                  </a:lnTo>
                  <a:lnTo>
                    <a:pt x="562739" y="2170553"/>
                  </a:lnTo>
                  <a:lnTo>
                    <a:pt x="514713" y="2139872"/>
                  </a:lnTo>
                  <a:lnTo>
                    <a:pt x="468238" y="2106851"/>
                  </a:lnTo>
                  <a:lnTo>
                    <a:pt x="423425" y="2071570"/>
                  </a:lnTo>
                  <a:lnTo>
                    <a:pt x="380382" y="2034112"/>
                  </a:lnTo>
                  <a:lnTo>
                    <a:pt x="339212" y="1994568"/>
                  </a:lnTo>
                  <a:lnTo>
                    <a:pt x="300015" y="1953034"/>
                  </a:lnTo>
                  <a:lnTo>
                    <a:pt x="262886" y="1909610"/>
                  </a:lnTo>
                  <a:lnTo>
                    <a:pt x="227914" y="1864401"/>
                  </a:lnTo>
                  <a:lnTo>
                    <a:pt x="195182" y="1817514"/>
                  </a:lnTo>
                  <a:lnTo>
                    <a:pt x="164770" y="1769064"/>
                  </a:lnTo>
                  <a:lnTo>
                    <a:pt x="136752" y="1719167"/>
                  </a:lnTo>
                  <a:lnTo>
                    <a:pt x="111194" y="1667942"/>
                  </a:lnTo>
                  <a:lnTo>
                    <a:pt x="88158" y="1615515"/>
                  </a:lnTo>
                  <a:lnTo>
                    <a:pt x="67700" y="1562010"/>
                  </a:lnTo>
                  <a:lnTo>
                    <a:pt x="49869" y="1507557"/>
                  </a:lnTo>
                  <a:lnTo>
                    <a:pt x="34708" y="1452287"/>
                  </a:lnTo>
                  <a:lnTo>
                    <a:pt x="22253" y="1396333"/>
                  </a:lnTo>
                  <a:lnTo>
                    <a:pt x="12535" y="1339829"/>
                  </a:lnTo>
                  <a:lnTo>
                    <a:pt x="5576" y="1282913"/>
                  </a:lnTo>
                  <a:lnTo>
                    <a:pt x="1395" y="1225721"/>
                  </a:lnTo>
                  <a:lnTo>
                    <a:pt x="0" y="1168391"/>
                  </a:lnTo>
                  <a:lnTo>
                    <a:pt x="348" y="1139717"/>
                  </a:lnTo>
                  <a:lnTo>
                    <a:pt x="3137" y="1082439"/>
                  </a:lnTo>
                  <a:lnTo>
                    <a:pt x="8709" y="1025367"/>
                  </a:lnTo>
                  <a:lnTo>
                    <a:pt x="17050" y="968640"/>
                  </a:lnTo>
                  <a:lnTo>
                    <a:pt x="28140" y="912395"/>
                  </a:lnTo>
                  <a:lnTo>
                    <a:pt x="41952" y="856766"/>
                  </a:lnTo>
                  <a:lnTo>
                    <a:pt x="58453" y="801888"/>
                  </a:lnTo>
                  <a:lnTo>
                    <a:pt x="77603" y="747892"/>
                  </a:lnTo>
                  <a:lnTo>
                    <a:pt x="99357" y="694910"/>
                  </a:lnTo>
                  <a:lnTo>
                    <a:pt x="123661" y="643069"/>
                  </a:lnTo>
                  <a:lnTo>
                    <a:pt x="150457" y="592493"/>
                  </a:lnTo>
                  <a:lnTo>
                    <a:pt x="179681" y="543304"/>
                  </a:lnTo>
                  <a:lnTo>
                    <a:pt x="211263" y="495621"/>
                  </a:lnTo>
                  <a:lnTo>
                    <a:pt x="245125" y="449560"/>
                  </a:lnTo>
                  <a:lnTo>
                    <a:pt x="281187" y="405229"/>
                  </a:lnTo>
                  <a:lnTo>
                    <a:pt x="319361" y="362738"/>
                  </a:lnTo>
                  <a:lnTo>
                    <a:pt x="359556" y="322187"/>
                  </a:lnTo>
                  <a:lnTo>
                    <a:pt x="401675" y="283675"/>
                  </a:lnTo>
                  <a:lnTo>
                    <a:pt x="445617" y="247294"/>
                  </a:lnTo>
                  <a:lnTo>
                    <a:pt x="491275" y="213132"/>
                  </a:lnTo>
                  <a:lnTo>
                    <a:pt x="538539" y="181271"/>
                  </a:lnTo>
                  <a:lnTo>
                    <a:pt x="587297" y="151789"/>
                  </a:lnTo>
                  <a:lnTo>
                    <a:pt x="637429" y="124755"/>
                  </a:lnTo>
                  <a:lnTo>
                    <a:pt x="688816" y="100236"/>
                  </a:lnTo>
                  <a:lnTo>
                    <a:pt x="741333" y="78290"/>
                  </a:lnTo>
                  <a:lnTo>
                    <a:pt x="794855" y="58970"/>
                  </a:lnTo>
                  <a:lnTo>
                    <a:pt x="849252" y="42323"/>
                  </a:lnTo>
                  <a:lnTo>
                    <a:pt x="904393" y="28389"/>
                  </a:lnTo>
                  <a:lnTo>
                    <a:pt x="960145" y="17201"/>
                  </a:lnTo>
                  <a:lnTo>
                    <a:pt x="1016375" y="8786"/>
                  </a:lnTo>
                  <a:lnTo>
                    <a:pt x="1072945" y="3165"/>
                  </a:lnTo>
                  <a:lnTo>
                    <a:pt x="1129722" y="351"/>
                  </a:lnTo>
                  <a:lnTo>
                    <a:pt x="1158144" y="0"/>
                  </a:lnTo>
                  <a:lnTo>
                    <a:pt x="1186566" y="351"/>
                  </a:lnTo>
                  <a:lnTo>
                    <a:pt x="1243342" y="3165"/>
                  </a:lnTo>
                  <a:lnTo>
                    <a:pt x="1299913" y="8786"/>
                  </a:lnTo>
                  <a:lnTo>
                    <a:pt x="1356142" y="17201"/>
                  </a:lnTo>
                  <a:lnTo>
                    <a:pt x="1411895" y="28389"/>
                  </a:lnTo>
                  <a:lnTo>
                    <a:pt x="1467036" y="42323"/>
                  </a:lnTo>
                  <a:lnTo>
                    <a:pt x="1521432" y="58970"/>
                  </a:lnTo>
                  <a:lnTo>
                    <a:pt x="1574954" y="78290"/>
                  </a:lnTo>
                  <a:lnTo>
                    <a:pt x="1627472" y="100236"/>
                  </a:lnTo>
                  <a:lnTo>
                    <a:pt x="1678859" y="124755"/>
                  </a:lnTo>
                  <a:lnTo>
                    <a:pt x="1728991" y="151789"/>
                  </a:lnTo>
                  <a:lnTo>
                    <a:pt x="1777748" y="181271"/>
                  </a:lnTo>
                  <a:lnTo>
                    <a:pt x="1825013" y="213132"/>
                  </a:lnTo>
                  <a:lnTo>
                    <a:pt x="1870671" y="247294"/>
                  </a:lnTo>
                  <a:lnTo>
                    <a:pt x="1914612" y="283675"/>
                  </a:lnTo>
                  <a:lnTo>
                    <a:pt x="1956731" y="322187"/>
                  </a:lnTo>
                  <a:lnTo>
                    <a:pt x="1996926" y="362738"/>
                  </a:lnTo>
                  <a:lnTo>
                    <a:pt x="2035101" y="405229"/>
                  </a:lnTo>
                  <a:lnTo>
                    <a:pt x="2071163" y="449560"/>
                  </a:lnTo>
                  <a:lnTo>
                    <a:pt x="2105025" y="495621"/>
                  </a:lnTo>
                  <a:lnTo>
                    <a:pt x="2136606" y="543304"/>
                  </a:lnTo>
                  <a:lnTo>
                    <a:pt x="2165830" y="592493"/>
                  </a:lnTo>
                  <a:lnTo>
                    <a:pt x="2192626" y="643069"/>
                  </a:lnTo>
                  <a:lnTo>
                    <a:pt x="2216931" y="694910"/>
                  </a:lnTo>
                  <a:lnTo>
                    <a:pt x="2238684" y="747892"/>
                  </a:lnTo>
                  <a:lnTo>
                    <a:pt x="2257834" y="801888"/>
                  </a:lnTo>
                  <a:lnTo>
                    <a:pt x="2274336" y="856766"/>
                  </a:lnTo>
                  <a:lnTo>
                    <a:pt x="2288148" y="912395"/>
                  </a:lnTo>
                  <a:lnTo>
                    <a:pt x="2299237" y="968640"/>
                  </a:lnTo>
                  <a:lnTo>
                    <a:pt x="2307578" y="1025367"/>
                  </a:lnTo>
                  <a:lnTo>
                    <a:pt x="2313150" y="1082439"/>
                  </a:lnTo>
                  <a:lnTo>
                    <a:pt x="2315939" y="1139717"/>
                  </a:lnTo>
                  <a:lnTo>
                    <a:pt x="2316288" y="1168391"/>
                  </a:lnTo>
                  <a:lnTo>
                    <a:pt x="2315939" y="1197064"/>
                  </a:lnTo>
                  <a:lnTo>
                    <a:pt x="2313150" y="1254343"/>
                  </a:lnTo>
                  <a:lnTo>
                    <a:pt x="2307578" y="1311414"/>
                  </a:lnTo>
                  <a:lnTo>
                    <a:pt x="2299237" y="1368141"/>
                  </a:lnTo>
                  <a:lnTo>
                    <a:pt x="2288148" y="1424387"/>
                  </a:lnTo>
                  <a:lnTo>
                    <a:pt x="2274335" y="1480015"/>
                  </a:lnTo>
                  <a:lnTo>
                    <a:pt x="2257834" y="1534894"/>
                  </a:lnTo>
                  <a:lnTo>
                    <a:pt x="2238684" y="1588889"/>
                  </a:lnTo>
                  <a:lnTo>
                    <a:pt x="2216930" y="1641871"/>
                  </a:lnTo>
                  <a:lnTo>
                    <a:pt x="2192626" y="1693713"/>
                  </a:lnTo>
                  <a:lnTo>
                    <a:pt x="2165830" y="1744288"/>
                  </a:lnTo>
                  <a:lnTo>
                    <a:pt x="2136606" y="1793477"/>
                  </a:lnTo>
                  <a:lnTo>
                    <a:pt x="2105025" y="1841160"/>
                  </a:lnTo>
                  <a:lnTo>
                    <a:pt x="2071163" y="1887222"/>
                  </a:lnTo>
                  <a:lnTo>
                    <a:pt x="2035101" y="1931552"/>
                  </a:lnTo>
                  <a:lnTo>
                    <a:pt x="1996926" y="1974044"/>
                  </a:lnTo>
                  <a:lnTo>
                    <a:pt x="1956731" y="2014595"/>
                  </a:lnTo>
                  <a:lnTo>
                    <a:pt x="1914612" y="2053107"/>
                  </a:lnTo>
                  <a:lnTo>
                    <a:pt x="1870671" y="2089488"/>
                  </a:lnTo>
                  <a:lnTo>
                    <a:pt x="1825013" y="2123650"/>
                  </a:lnTo>
                  <a:lnTo>
                    <a:pt x="1777748" y="2155510"/>
                  </a:lnTo>
                  <a:lnTo>
                    <a:pt x="1728991" y="2184993"/>
                  </a:lnTo>
                  <a:lnTo>
                    <a:pt x="1678858" y="2212026"/>
                  </a:lnTo>
                  <a:lnTo>
                    <a:pt x="1627471" y="2236545"/>
                  </a:lnTo>
                  <a:lnTo>
                    <a:pt x="1574954" y="2258491"/>
                  </a:lnTo>
                  <a:lnTo>
                    <a:pt x="1521432" y="2277811"/>
                  </a:lnTo>
                  <a:lnTo>
                    <a:pt x="1467035" y="2294458"/>
                  </a:lnTo>
                  <a:lnTo>
                    <a:pt x="1411894" y="2308392"/>
                  </a:lnTo>
                  <a:lnTo>
                    <a:pt x="1356142" y="2319581"/>
                  </a:lnTo>
                  <a:lnTo>
                    <a:pt x="1299913" y="2327995"/>
                  </a:lnTo>
                  <a:lnTo>
                    <a:pt x="1243342" y="2333616"/>
                  </a:lnTo>
                  <a:lnTo>
                    <a:pt x="1186566" y="2336430"/>
                  </a:lnTo>
                  <a:lnTo>
                    <a:pt x="1158144" y="2336782"/>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
        <p:nvSpPr>
          <p:cNvPr id="332" name="Google Shape;332;p17"/>
          <p:cNvSpPr/>
          <p:nvPr/>
        </p:nvSpPr>
        <p:spPr>
          <a:xfrm>
            <a:off x="7123711" y="5472413"/>
            <a:ext cx="374513" cy="374513"/>
          </a:xfrm>
          <a:custGeom>
            <a:rect b="b" l="l" r="r" t="t"/>
            <a:pathLst>
              <a:path extrusionOk="0" h="521970" w="521969">
                <a:moveTo>
                  <a:pt x="521717" y="265412"/>
                </a:moveTo>
                <a:lnTo>
                  <a:pt x="256305" y="521717"/>
                </a:lnTo>
                <a:lnTo>
                  <a:pt x="0" y="256305"/>
                </a:lnTo>
                <a:lnTo>
                  <a:pt x="265412" y="0"/>
                </a:lnTo>
                <a:lnTo>
                  <a:pt x="521717" y="26541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33" name="Google Shape;333;p17"/>
          <p:cNvSpPr/>
          <p:nvPr/>
        </p:nvSpPr>
        <p:spPr>
          <a:xfrm>
            <a:off x="7266575" y="6181608"/>
            <a:ext cx="279746" cy="559037"/>
          </a:xfrm>
          <a:custGeom>
            <a:rect b="b" l="l" r="r" t="t"/>
            <a:pathLst>
              <a:path extrusionOk="0" h="779145" w="389890">
                <a:moveTo>
                  <a:pt x="389464" y="778927"/>
                </a:moveTo>
                <a:lnTo>
                  <a:pt x="0" y="778927"/>
                </a:lnTo>
                <a:lnTo>
                  <a:pt x="0" y="0"/>
                </a:lnTo>
                <a:lnTo>
                  <a:pt x="389464" y="0"/>
                </a:lnTo>
                <a:lnTo>
                  <a:pt x="389464" y="778927"/>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34" name="Google Shape;334;p17"/>
          <p:cNvSpPr/>
          <p:nvPr/>
        </p:nvSpPr>
        <p:spPr>
          <a:xfrm>
            <a:off x="5790539" y="1995308"/>
            <a:ext cx="1500788" cy="921704"/>
          </a:xfrm>
          <a:custGeom>
            <a:rect b="b" l="l" r="r" t="t"/>
            <a:pathLst>
              <a:path extrusionOk="0" h="1284605" w="2091690">
                <a:moveTo>
                  <a:pt x="0" y="210487"/>
                </a:moveTo>
                <a:lnTo>
                  <a:pt x="578310" y="0"/>
                </a:lnTo>
                <a:lnTo>
                  <a:pt x="595688" y="44506"/>
                </a:lnTo>
                <a:lnTo>
                  <a:pt x="614926" y="87739"/>
                </a:lnTo>
                <a:lnTo>
                  <a:pt x="635960" y="129670"/>
                </a:lnTo>
                <a:lnTo>
                  <a:pt x="658729" y="170269"/>
                </a:lnTo>
                <a:lnTo>
                  <a:pt x="683167" y="209506"/>
                </a:lnTo>
                <a:lnTo>
                  <a:pt x="709214" y="247353"/>
                </a:lnTo>
                <a:lnTo>
                  <a:pt x="736805" y="283780"/>
                </a:lnTo>
                <a:lnTo>
                  <a:pt x="765879" y="318757"/>
                </a:lnTo>
                <a:lnTo>
                  <a:pt x="796370" y="352255"/>
                </a:lnTo>
                <a:lnTo>
                  <a:pt x="828218" y="384244"/>
                </a:lnTo>
                <a:lnTo>
                  <a:pt x="861358" y="414695"/>
                </a:lnTo>
                <a:lnTo>
                  <a:pt x="895728" y="443579"/>
                </a:lnTo>
                <a:lnTo>
                  <a:pt x="931264" y="470866"/>
                </a:lnTo>
                <a:lnTo>
                  <a:pt x="967905" y="496526"/>
                </a:lnTo>
                <a:lnTo>
                  <a:pt x="1005586" y="520531"/>
                </a:lnTo>
                <a:lnTo>
                  <a:pt x="1044244" y="542851"/>
                </a:lnTo>
                <a:lnTo>
                  <a:pt x="1083818" y="563456"/>
                </a:lnTo>
                <a:lnTo>
                  <a:pt x="1124243" y="582316"/>
                </a:lnTo>
                <a:lnTo>
                  <a:pt x="1165456" y="599403"/>
                </a:lnTo>
                <a:lnTo>
                  <a:pt x="1207396" y="614688"/>
                </a:lnTo>
                <a:lnTo>
                  <a:pt x="1249998" y="628139"/>
                </a:lnTo>
                <a:lnTo>
                  <a:pt x="1293199" y="639729"/>
                </a:lnTo>
                <a:lnTo>
                  <a:pt x="1336938" y="649427"/>
                </a:lnTo>
                <a:lnTo>
                  <a:pt x="1381149" y="657205"/>
                </a:lnTo>
                <a:lnTo>
                  <a:pt x="1425772" y="663032"/>
                </a:lnTo>
                <a:lnTo>
                  <a:pt x="1470742" y="666880"/>
                </a:lnTo>
                <a:lnTo>
                  <a:pt x="1515997" y="668718"/>
                </a:lnTo>
                <a:lnTo>
                  <a:pt x="1561474" y="668518"/>
                </a:lnTo>
                <a:lnTo>
                  <a:pt x="1607109" y="666250"/>
                </a:lnTo>
                <a:lnTo>
                  <a:pt x="1652839" y="661884"/>
                </a:lnTo>
                <a:lnTo>
                  <a:pt x="1698603" y="655391"/>
                </a:lnTo>
                <a:lnTo>
                  <a:pt x="1744336" y="646742"/>
                </a:lnTo>
                <a:lnTo>
                  <a:pt x="1789975" y="635908"/>
                </a:lnTo>
                <a:lnTo>
                  <a:pt x="1835458" y="622857"/>
                </a:lnTo>
                <a:lnTo>
                  <a:pt x="1880722" y="607563"/>
                </a:lnTo>
                <a:lnTo>
                  <a:pt x="2091210" y="1185872"/>
                </a:lnTo>
                <a:lnTo>
                  <a:pt x="2045831" y="1201647"/>
                </a:lnTo>
                <a:lnTo>
                  <a:pt x="2000301" y="1216007"/>
                </a:lnTo>
                <a:lnTo>
                  <a:pt x="1954642" y="1228964"/>
                </a:lnTo>
                <a:lnTo>
                  <a:pt x="1908881" y="1240530"/>
                </a:lnTo>
                <a:lnTo>
                  <a:pt x="1863042" y="1250715"/>
                </a:lnTo>
                <a:lnTo>
                  <a:pt x="1817149" y="1259532"/>
                </a:lnTo>
                <a:lnTo>
                  <a:pt x="1771227" y="1266993"/>
                </a:lnTo>
                <a:lnTo>
                  <a:pt x="1725301" y="1273107"/>
                </a:lnTo>
                <a:lnTo>
                  <a:pt x="1679396" y="1277889"/>
                </a:lnTo>
                <a:lnTo>
                  <a:pt x="1633536" y="1281347"/>
                </a:lnTo>
                <a:lnTo>
                  <a:pt x="1587746" y="1283495"/>
                </a:lnTo>
                <a:lnTo>
                  <a:pt x="1542050" y="1284344"/>
                </a:lnTo>
                <a:lnTo>
                  <a:pt x="1496474" y="1283905"/>
                </a:lnTo>
                <a:lnTo>
                  <a:pt x="1451042" y="1282190"/>
                </a:lnTo>
                <a:lnTo>
                  <a:pt x="1405779" y="1279210"/>
                </a:lnTo>
                <a:lnTo>
                  <a:pt x="1360709" y="1274978"/>
                </a:lnTo>
                <a:lnTo>
                  <a:pt x="1315857" y="1269503"/>
                </a:lnTo>
                <a:lnTo>
                  <a:pt x="1271248" y="1262799"/>
                </a:lnTo>
                <a:lnTo>
                  <a:pt x="1226907" y="1254876"/>
                </a:lnTo>
                <a:lnTo>
                  <a:pt x="1182858" y="1245746"/>
                </a:lnTo>
                <a:lnTo>
                  <a:pt x="1139125" y="1235420"/>
                </a:lnTo>
                <a:lnTo>
                  <a:pt x="1095734" y="1223911"/>
                </a:lnTo>
                <a:lnTo>
                  <a:pt x="1052710" y="1211229"/>
                </a:lnTo>
                <a:lnTo>
                  <a:pt x="1010076" y="1197386"/>
                </a:lnTo>
                <a:lnTo>
                  <a:pt x="967859" y="1182394"/>
                </a:lnTo>
                <a:lnTo>
                  <a:pt x="926081" y="1166265"/>
                </a:lnTo>
                <a:lnTo>
                  <a:pt x="884769" y="1149009"/>
                </a:lnTo>
                <a:lnTo>
                  <a:pt x="843946" y="1130638"/>
                </a:lnTo>
                <a:lnTo>
                  <a:pt x="803638" y="1111164"/>
                </a:lnTo>
                <a:lnTo>
                  <a:pt x="763868" y="1090598"/>
                </a:lnTo>
                <a:lnTo>
                  <a:pt x="724663" y="1068952"/>
                </a:lnTo>
                <a:lnTo>
                  <a:pt x="686046" y="1046238"/>
                </a:lnTo>
                <a:lnTo>
                  <a:pt x="648043" y="1022466"/>
                </a:lnTo>
                <a:lnTo>
                  <a:pt x="610677" y="997649"/>
                </a:lnTo>
                <a:lnTo>
                  <a:pt x="573974" y="971798"/>
                </a:lnTo>
                <a:lnTo>
                  <a:pt x="537958" y="944925"/>
                </a:lnTo>
                <a:lnTo>
                  <a:pt x="502654" y="917040"/>
                </a:lnTo>
                <a:lnTo>
                  <a:pt x="468087" y="888156"/>
                </a:lnTo>
                <a:lnTo>
                  <a:pt x="434281" y="858284"/>
                </a:lnTo>
                <a:lnTo>
                  <a:pt x="401262" y="827436"/>
                </a:lnTo>
                <a:lnTo>
                  <a:pt x="369053" y="795623"/>
                </a:lnTo>
                <a:lnTo>
                  <a:pt x="337679" y="762857"/>
                </a:lnTo>
                <a:lnTo>
                  <a:pt x="307166" y="729148"/>
                </a:lnTo>
                <a:lnTo>
                  <a:pt x="277537" y="694510"/>
                </a:lnTo>
                <a:lnTo>
                  <a:pt x="248818" y="658953"/>
                </a:lnTo>
                <a:lnTo>
                  <a:pt x="221033" y="622488"/>
                </a:lnTo>
                <a:lnTo>
                  <a:pt x="194207" y="585129"/>
                </a:lnTo>
                <a:lnTo>
                  <a:pt x="168365" y="546884"/>
                </a:lnTo>
                <a:lnTo>
                  <a:pt x="143531" y="507768"/>
                </a:lnTo>
                <a:lnTo>
                  <a:pt x="119730" y="467790"/>
                </a:lnTo>
                <a:lnTo>
                  <a:pt x="96987" y="426963"/>
                </a:lnTo>
                <a:lnTo>
                  <a:pt x="75326" y="385297"/>
                </a:lnTo>
                <a:lnTo>
                  <a:pt x="54772" y="342806"/>
                </a:lnTo>
                <a:lnTo>
                  <a:pt x="35350" y="299499"/>
                </a:lnTo>
                <a:lnTo>
                  <a:pt x="17084" y="255389"/>
                </a:lnTo>
                <a:lnTo>
                  <a:pt x="0" y="210487"/>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35" name="Google Shape;335;p17"/>
          <p:cNvSpPr/>
          <p:nvPr/>
        </p:nvSpPr>
        <p:spPr>
          <a:xfrm>
            <a:off x="7044422" y="6961399"/>
            <a:ext cx="579083" cy="413241"/>
          </a:xfrm>
          <a:custGeom>
            <a:rect b="b" l="l" r="r" t="t"/>
            <a:pathLst>
              <a:path extrusionOk="0" h="575945" w="807084">
                <a:moveTo>
                  <a:pt x="261147" y="30306"/>
                </a:moveTo>
                <a:lnTo>
                  <a:pt x="307545" y="14603"/>
                </a:lnTo>
                <a:lnTo>
                  <a:pt x="354443" y="4559"/>
                </a:lnTo>
                <a:lnTo>
                  <a:pt x="401432" y="0"/>
                </a:lnTo>
                <a:lnTo>
                  <a:pt x="448103" y="750"/>
                </a:lnTo>
                <a:lnTo>
                  <a:pt x="494044" y="6637"/>
                </a:lnTo>
                <a:lnTo>
                  <a:pt x="538847" y="17486"/>
                </a:lnTo>
                <a:lnTo>
                  <a:pt x="582101" y="33123"/>
                </a:lnTo>
                <a:lnTo>
                  <a:pt x="623396" y="53375"/>
                </a:lnTo>
                <a:lnTo>
                  <a:pt x="662322" y="78066"/>
                </a:lnTo>
                <a:lnTo>
                  <a:pt x="698471" y="107025"/>
                </a:lnTo>
                <a:lnTo>
                  <a:pt x="731430" y="140075"/>
                </a:lnTo>
                <a:lnTo>
                  <a:pt x="760792" y="177044"/>
                </a:lnTo>
                <a:lnTo>
                  <a:pt x="786145" y="217757"/>
                </a:lnTo>
                <a:lnTo>
                  <a:pt x="807080" y="262040"/>
                </a:lnTo>
                <a:lnTo>
                  <a:pt x="30315" y="575873"/>
                </a:lnTo>
                <a:lnTo>
                  <a:pt x="14612" y="529476"/>
                </a:lnTo>
                <a:lnTo>
                  <a:pt x="4566" y="482578"/>
                </a:lnTo>
                <a:lnTo>
                  <a:pt x="0" y="435592"/>
                </a:lnTo>
                <a:lnTo>
                  <a:pt x="738" y="388926"/>
                </a:lnTo>
                <a:lnTo>
                  <a:pt x="6605" y="342993"/>
                </a:lnTo>
                <a:lnTo>
                  <a:pt x="17424" y="298203"/>
                </a:lnTo>
                <a:lnTo>
                  <a:pt x="33019" y="254966"/>
                </a:lnTo>
                <a:lnTo>
                  <a:pt x="53215" y="213693"/>
                </a:lnTo>
                <a:lnTo>
                  <a:pt x="77836" y="174795"/>
                </a:lnTo>
                <a:lnTo>
                  <a:pt x="106705" y="138683"/>
                </a:lnTo>
                <a:lnTo>
                  <a:pt x="139647" y="105768"/>
                </a:lnTo>
                <a:lnTo>
                  <a:pt x="176485" y="76459"/>
                </a:lnTo>
                <a:lnTo>
                  <a:pt x="217044" y="51168"/>
                </a:lnTo>
                <a:lnTo>
                  <a:pt x="261147" y="3030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36" name="Google Shape;336;p17"/>
          <p:cNvSpPr/>
          <p:nvPr/>
        </p:nvSpPr>
        <p:spPr>
          <a:xfrm>
            <a:off x="5308387" y="1016350"/>
            <a:ext cx="471103" cy="378158"/>
          </a:xfrm>
          <a:custGeom>
            <a:rect b="b" l="l" r="r" t="t"/>
            <a:pathLst>
              <a:path extrusionOk="0" h="527050" w="656590">
                <a:moveTo>
                  <a:pt x="0" y="0"/>
                </a:moveTo>
                <a:lnTo>
                  <a:pt x="655969" y="0"/>
                </a:lnTo>
                <a:lnTo>
                  <a:pt x="581968" y="526544"/>
                </a:lnTo>
                <a:lnTo>
                  <a:pt x="534802" y="518286"/>
                </a:lnTo>
                <a:lnTo>
                  <a:pt x="488930" y="507024"/>
                </a:lnTo>
                <a:lnTo>
                  <a:pt x="444443" y="492874"/>
                </a:lnTo>
                <a:lnTo>
                  <a:pt x="401428" y="475957"/>
                </a:lnTo>
                <a:lnTo>
                  <a:pt x="359974" y="456390"/>
                </a:lnTo>
                <a:lnTo>
                  <a:pt x="320169" y="434291"/>
                </a:lnTo>
                <a:lnTo>
                  <a:pt x="282103" y="409779"/>
                </a:lnTo>
                <a:lnTo>
                  <a:pt x="245864" y="382973"/>
                </a:lnTo>
                <a:lnTo>
                  <a:pt x="211540" y="353990"/>
                </a:lnTo>
                <a:lnTo>
                  <a:pt x="179220" y="322949"/>
                </a:lnTo>
                <a:lnTo>
                  <a:pt x="148992" y="289968"/>
                </a:lnTo>
                <a:lnTo>
                  <a:pt x="120946" y="255167"/>
                </a:lnTo>
                <a:lnTo>
                  <a:pt x="95169" y="218662"/>
                </a:lnTo>
                <a:lnTo>
                  <a:pt x="71751" y="180573"/>
                </a:lnTo>
                <a:lnTo>
                  <a:pt x="50779" y="141018"/>
                </a:lnTo>
                <a:lnTo>
                  <a:pt x="32343" y="100116"/>
                </a:lnTo>
                <a:lnTo>
                  <a:pt x="16531" y="57983"/>
                </a:lnTo>
                <a:lnTo>
                  <a:pt x="3431" y="14740"/>
                </a:lnTo>
                <a:lnTo>
                  <a:pt x="0" y="0"/>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3">
    <p:spTree>
      <p:nvGrpSpPr>
        <p:cNvPr id="337" name="Shape 337"/>
        <p:cNvGrpSpPr/>
        <p:nvPr/>
      </p:nvGrpSpPr>
      <p:grpSpPr>
        <a:xfrm>
          <a:off x="0" y="0"/>
          <a:ext cx="0" cy="0"/>
          <a:chOff x="0" y="0"/>
          <a:chExt cx="0" cy="0"/>
        </a:xfrm>
      </p:grpSpPr>
      <p:sp>
        <p:nvSpPr>
          <p:cNvPr id="338" name="Google Shape;338;p18"/>
          <p:cNvSpPr/>
          <p:nvPr/>
        </p:nvSpPr>
        <p:spPr>
          <a:xfrm>
            <a:off x="0" y="0"/>
            <a:ext cx="758929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12124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39" name="Google Shape;339;p18"/>
          <p:cNvSpPr/>
          <p:nvPr/>
        </p:nvSpPr>
        <p:spPr>
          <a:xfrm>
            <a:off x="5348153" y="10242778"/>
            <a:ext cx="126549" cy="142440"/>
          </a:xfrm>
          <a:custGeom>
            <a:rect b="b" l="l" r="r" t="t"/>
            <a:pathLst>
              <a:path extrusionOk="0" h="313054" w="278130">
                <a:moveTo>
                  <a:pt x="117150" y="313041"/>
                </a:moveTo>
                <a:lnTo>
                  <a:pt x="70018" y="304555"/>
                </a:lnTo>
                <a:lnTo>
                  <a:pt x="32950" y="279938"/>
                </a:lnTo>
                <a:lnTo>
                  <a:pt x="8695" y="240448"/>
                </a:lnTo>
                <a:lnTo>
                  <a:pt x="0" y="187346"/>
                </a:lnTo>
                <a:lnTo>
                  <a:pt x="0" y="0"/>
                </a:lnTo>
                <a:lnTo>
                  <a:pt x="65895" y="0"/>
                </a:lnTo>
                <a:lnTo>
                  <a:pt x="65895" y="180639"/>
                </a:lnTo>
                <a:lnTo>
                  <a:pt x="70739" y="211253"/>
                </a:lnTo>
                <a:lnTo>
                  <a:pt x="84507" y="233410"/>
                </a:lnTo>
                <a:lnTo>
                  <a:pt x="106054" y="246876"/>
                </a:lnTo>
                <a:lnTo>
                  <a:pt x="134236" y="251417"/>
                </a:lnTo>
                <a:lnTo>
                  <a:pt x="164618" y="246441"/>
                </a:lnTo>
                <a:lnTo>
                  <a:pt x="189228" y="230823"/>
                </a:lnTo>
                <a:lnTo>
                  <a:pt x="205717" y="203531"/>
                </a:lnTo>
                <a:lnTo>
                  <a:pt x="211735" y="163533"/>
                </a:lnTo>
                <a:lnTo>
                  <a:pt x="211735" y="0"/>
                </a:lnTo>
                <a:lnTo>
                  <a:pt x="277615" y="0"/>
                </a:lnTo>
                <a:lnTo>
                  <a:pt x="277615" y="305111"/>
                </a:lnTo>
                <a:lnTo>
                  <a:pt x="211735" y="305111"/>
                </a:lnTo>
                <a:lnTo>
                  <a:pt x="211735" y="266051"/>
                </a:lnTo>
                <a:lnTo>
                  <a:pt x="194298" y="286786"/>
                </a:lnTo>
                <a:lnTo>
                  <a:pt x="172457" y="301450"/>
                </a:lnTo>
                <a:lnTo>
                  <a:pt x="146608" y="310163"/>
                </a:lnTo>
                <a:lnTo>
                  <a:pt x="117150" y="31304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40" name="Google Shape;340;p18"/>
          <p:cNvSpPr/>
          <p:nvPr/>
        </p:nvSpPr>
        <p:spPr>
          <a:xfrm>
            <a:off x="5504087" y="10239173"/>
            <a:ext cx="126549" cy="142440"/>
          </a:xfrm>
          <a:custGeom>
            <a:rect b="b" l="l" r="r" t="t"/>
            <a:pathLst>
              <a:path extrusionOk="0" h="313054" w="278130">
                <a:moveTo>
                  <a:pt x="277652" y="313043"/>
                </a:moveTo>
                <a:lnTo>
                  <a:pt x="211779" y="313043"/>
                </a:lnTo>
                <a:lnTo>
                  <a:pt x="211779" y="132428"/>
                </a:lnTo>
                <a:lnTo>
                  <a:pt x="206932" y="101799"/>
                </a:lnTo>
                <a:lnTo>
                  <a:pt x="193157" y="79633"/>
                </a:lnTo>
                <a:lnTo>
                  <a:pt x="171604" y="66164"/>
                </a:lnTo>
                <a:lnTo>
                  <a:pt x="143421" y="61623"/>
                </a:lnTo>
                <a:lnTo>
                  <a:pt x="113024" y="66603"/>
                </a:lnTo>
                <a:lnTo>
                  <a:pt x="88413" y="82228"/>
                </a:lnTo>
                <a:lnTo>
                  <a:pt x="71928" y="109521"/>
                </a:lnTo>
                <a:lnTo>
                  <a:pt x="65913" y="149509"/>
                </a:lnTo>
                <a:lnTo>
                  <a:pt x="65913" y="313043"/>
                </a:lnTo>
                <a:lnTo>
                  <a:pt x="0" y="313043"/>
                </a:lnTo>
                <a:lnTo>
                  <a:pt x="0" y="7929"/>
                </a:lnTo>
                <a:lnTo>
                  <a:pt x="65913" y="7929"/>
                </a:lnTo>
                <a:lnTo>
                  <a:pt x="65913" y="46987"/>
                </a:lnTo>
                <a:lnTo>
                  <a:pt x="83355" y="26266"/>
                </a:lnTo>
                <a:lnTo>
                  <a:pt x="105203" y="11600"/>
                </a:lnTo>
                <a:lnTo>
                  <a:pt x="131054" y="2881"/>
                </a:lnTo>
                <a:lnTo>
                  <a:pt x="160504" y="0"/>
                </a:lnTo>
                <a:lnTo>
                  <a:pt x="207633" y="8486"/>
                </a:lnTo>
                <a:lnTo>
                  <a:pt x="244700" y="33107"/>
                </a:lnTo>
                <a:lnTo>
                  <a:pt x="268956" y="72605"/>
                </a:lnTo>
                <a:lnTo>
                  <a:pt x="277652" y="125722"/>
                </a:lnTo>
                <a:lnTo>
                  <a:pt x="277652" y="313043"/>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41" name="Google Shape;341;p18"/>
          <p:cNvSpPr/>
          <p:nvPr/>
        </p:nvSpPr>
        <p:spPr>
          <a:xfrm>
            <a:off x="5654761" y="10239173"/>
            <a:ext cx="135795" cy="146196"/>
          </a:xfrm>
          <a:custGeom>
            <a:rect b="b" l="l" r="r" t="t"/>
            <a:pathLst>
              <a:path extrusionOk="0" h="321309" w="298450">
                <a:moveTo>
                  <a:pt x="161087" y="320972"/>
                </a:moveTo>
                <a:lnTo>
                  <a:pt x="117157" y="315355"/>
                </a:lnTo>
                <a:lnTo>
                  <a:pt x="78367" y="299431"/>
                </a:lnTo>
                <a:lnTo>
                  <a:pt x="45986" y="274592"/>
                </a:lnTo>
                <a:lnTo>
                  <a:pt x="21285" y="242230"/>
                </a:lnTo>
                <a:lnTo>
                  <a:pt x="5532" y="203736"/>
                </a:lnTo>
                <a:lnTo>
                  <a:pt x="0" y="160502"/>
                </a:lnTo>
                <a:lnTo>
                  <a:pt x="5532" y="117042"/>
                </a:lnTo>
                <a:lnTo>
                  <a:pt x="21285" y="78480"/>
                </a:lnTo>
                <a:lnTo>
                  <a:pt x="45986" y="46155"/>
                </a:lnTo>
                <a:lnTo>
                  <a:pt x="78367" y="21406"/>
                </a:lnTo>
                <a:lnTo>
                  <a:pt x="117157" y="5575"/>
                </a:lnTo>
                <a:lnTo>
                  <a:pt x="161087" y="0"/>
                </a:lnTo>
                <a:lnTo>
                  <a:pt x="204148" y="5604"/>
                </a:lnTo>
                <a:lnTo>
                  <a:pt x="242394" y="21506"/>
                </a:lnTo>
                <a:lnTo>
                  <a:pt x="274005" y="46339"/>
                </a:lnTo>
                <a:lnTo>
                  <a:pt x="297162" y="78734"/>
                </a:lnTo>
                <a:lnTo>
                  <a:pt x="240424" y="111673"/>
                </a:lnTo>
                <a:lnTo>
                  <a:pt x="227419" y="92230"/>
                </a:lnTo>
                <a:lnTo>
                  <a:pt x="209153" y="77422"/>
                </a:lnTo>
                <a:lnTo>
                  <a:pt x="186537" y="67993"/>
                </a:lnTo>
                <a:lnTo>
                  <a:pt x="160478" y="64685"/>
                </a:lnTo>
                <a:lnTo>
                  <a:pt x="123043" y="71933"/>
                </a:lnTo>
                <a:lnTo>
                  <a:pt x="93040" y="91998"/>
                </a:lnTo>
                <a:lnTo>
                  <a:pt x="73105" y="122360"/>
                </a:lnTo>
                <a:lnTo>
                  <a:pt x="65874" y="160502"/>
                </a:lnTo>
                <a:lnTo>
                  <a:pt x="73105" y="198636"/>
                </a:lnTo>
                <a:lnTo>
                  <a:pt x="93040" y="228989"/>
                </a:lnTo>
                <a:lnTo>
                  <a:pt x="123043" y="249045"/>
                </a:lnTo>
                <a:lnTo>
                  <a:pt x="160478" y="256289"/>
                </a:lnTo>
                <a:lnTo>
                  <a:pt x="186555" y="252894"/>
                </a:lnTo>
                <a:lnTo>
                  <a:pt x="209303" y="243324"/>
                </a:lnTo>
                <a:lnTo>
                  <a:pt x="227923" y="228495"/>
                </a:lnTo>
                <a:lnTo>
                  <a:pt x="241619" y="209326"/>
                </a:lnTo>
                <a:lnTo>
                  <a:pt x="298384" y="241624"/>
                </a:lnTo>
                <a:lnTo>
                  <a:pt x="274520" y="274362"/>
                </a:lnTo>
                <a:lnTo>
                  <a:pt x="242546" y="299378"/>
                </a:lnTo>
                <a:lnTo>
                  <a:pt x="204167" y="315354"/>
                </a:lnTo>
                <a:lnTo>
                  <a:pt x="161087" y="320972"/>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42" name="Google Shape;342;p18"/>
          <p:cNvSpPr/>
          <p:nvPr/>
        </p:nvSpPr>
        <p:spPr>
          <a:xfrm>
            <a:off x="5818634" y="10242778"/>
            <a:ext cx="30048" cy="138972"/>
          </a:xfrm>
          <a:custGeom>
            <a:rect b="b" l="l" r="r" t="t"/>
            <a:pathLst>
              <a:path extrusionOk="0" h="305434" w="66040">
                <a:moveTo>
                  <a:pt x="65872" y="305111"/>
                </a:moveTo>
                <a:lnTo>
                  <a:pt x="0" y="305111"/>
                </a:lnTo>
                <a:lnTo>
                  <a:pt x="0" y="0"/>
                </a:lnTo>
                <a:lnTo>
                  <a:pt x="65872" y="0"/>
                </a:lnTo>
                <a:lnTo>
                  <a:pt x="65872" y="30511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43" name="Google Shape;343;p18"/>
          <p:cNvSpPr/>
          <p:nvPr/>
        </p:nvSpPr>
        <p:spPr>
          <a:xfrm>
            <a:off x="4977043" y="9981138"/>
            <a:ext cx="468636" cy="404206"/>
          </a:xfrm>
          <a:custGeom>
            <a:rect b="b" l="l" r="r" t="t"/>
            <a:pathLst>
              <a:path extrusionOk="0" h="888365" w="1029969">
                <a:moveTo>
                  <a:pt x="406996" y="547255"/>
                </a:moveTo>
                <a:lnTo>
                  <a:pt x="381571" y="512749"/>
                </a:lnTo>
                <a:lnTo>
                  <a:pt x="349288" y="484479"/>
                </a:lnTo>
                <a:lnTo>
                  <a:pt x="311365" y="463270"/>
                </a:lnTo>
                <a:lnTo>
                  <a:pt x="268986" y="449948"/>
                </a:lnTo>
                <a:lnTo>
                  <a:pt x="223342" y="445325"/>
                </a:lnTo>
                <a:lnTo>
                  <a:pt x="176428" y="449757"/>
                </a:lnTo>
                <a:lnTo>
                  <a:pt x="133616" y="462508"/>
                </a:lnTo>
                <a:lnTo>
                  <a:pt x="95554" y="482752"/>
                </a:lnTo>
                <a:lnTo>
                  <a:pt x="62928" y="509625"/>
                </a:lnTo>
                <a:lnTo>
                  <a:pt x="36398" y="542315"/>
                </a:lnTo>
                <a:lnTo>
                  <a:pt x="16611" y="579970"/>
                </a:lnTo>
                <a:lnTo>
                  <a:pt x="4267" y="621753"/>
                </a:lnTo>
                <a:lnTo>
                  <a:pt x="0" y="666826"/>
                </a:lnTo>
                <a:lnTo>
                  <a:pt x="4267" y="711923"/>
                </a:lnTo>
                <a:lnTo>
                  <a:pt x="16611" y="753706"/>
                </a:lnTo>
                <a:lnTo>
                  <a:pt x="36398" y="791362"/>
                </a:lnTo>
                <a:lnTo>
                  <a:pt x="62928" y="824052"/>
                </a:lnTo>
                <a:lnTo>
                  <a:pt x="95554" y="850925"/>
                </a:lnTo>
                <a:lnTo>
                  <a:pt x="133616" y="871156"/>
                </a:lnTo>
                <a:lnTo>
                  <a:pt x="176428" y="883907"/>
                </a:lnTo>
                <a:lnTo>
                  <a:pt x="223342" y="888339"/>
                </a:lnTo>
                <a:lnTo>
                  <a:pt x="269278" y="883653"/>
                </a:lnTo>
                <a:lnTo>
                  <a:pt x="311823" y="870178"/>
                </a:lnTo>
                <a:lnTo>
                  <a:pt x="349745" y="848791"/>
                </a:lnTo>
                <a:lnTo>
                  <a:pt x="381876" y="820381"/>
                </a:lnTo>
                <a:lnTo>
                  <a:pt x="406996" y="785825"/>
                </a:lnTo>
                <a:lnTo>
                  <a:pt x="346011" y="751039"/>
                </a:lnTo>
                <a:lnTo>
                  <a:pt x="325107" y="779589"/>
                </a:lnTo>
                <a:lnTo>
                  <a:pt x="296557" y="801319"/>
                </a:lnTo>
                <a:lnTo>
                  <a:pt x="262077" y="815162"/>
                </a:lnTo>
                <a:lnTo>
                  <a:pt x="223342" y="820013"/>
                </a:lnTo>
                <a:lnTo>
                  <a:pt x="172034" y="812520"/>
                </a:lnTo>
                <a:lnTo>
                  <a:pt x="129628" y="791400"/>
                </a:lnTo>
                <a:lnTo>
                  <a:pt x="97548" y="758710"/>
                </a:lnTo>
                <a:lnTo>
                  <a:pt x="77254" y="716495"/>
                </a:lnTo>
                <a:lnTo>
                  <a:pt x="70167" y="666826"/>
                </a:lnTo>
                <a:lnTo>
                  <a:pt x="77254" y="617156"/>
                </a:lnTo>
                <a:lnTo>
                  <a:pt x="97548" y="574954"/>
                </a:lnTo>
                <a:lnTo>
                  <a:pt x="129628" y="542277"/>
                </a:lnTo>
                <a:lnTo>
                  <a:pt x="172034" y="521169"/>
                </a:lnTo>
                <a:lnTo>
                  <a:pt x="223342" y="513676"/>
                </a:lnTo>
                <a:lnTo>
                  <a:pt x="261988" y="518528"/>
                </a:lnTo>
                <a:lnTo>
                  <a:pt x="296341" y="532358"/>
                </a:lnTo>
                <a:lnTo>
                  <a:pt x="324866" y="554101"/>
                </a:lnTo>
                <a:lnTo>
                  <a:pt x="346011" y="582637"/>
                </a:lnTo>
                <a:lnTo>
                  <a:pt x="406996" y="547255"/>
                </a:lnTo>
                <a:close/>
              </a:path>
              <a:path extrusionOk="0" h="888365" w="1029969">
                <a:moveTo>
                  <a:pt x="694156" y="318173"/>
                </a:moveTo>
                <a:lnTo>
                  <a:pt x="686142" y="274205"/>
                </a:lnTo>
                <a:lnTo>
                  <a:pt x="664413" y="242303"/>
                </a:lnTo>
                <a:lnTo>
                  <a:pt x="632434" y="219405"/>
                </a:lnTo>
                <a:lnTo>
                  <a:pt x="593674" y="202476"/>
                </a:lnTo>
                <a:lnTo>
                  <a:pt x="551586" y="188455"/>
                </a:lnTo>
                <a:lnTo>
                  <a:pt x="511784" y="174421"/>
                </a:lnTo>
                <a:lnTo>
                  <a:pt x="485063" y="160159"/>
                </a:lnTo>
                <a:lnTo>
                  <a:pt x="470039" y="143370"/>
                </a:lnTo>
                <a:lnTo>
                  <a:pt x="465340" y="121780"/>
                </a:lnTo>
                <a:lnTo>
                  <a:pt x="470090" y="99771"/>
                </a:lnTo>
                <a:lnTo>
                  <a:pt x="483603" y="82994"/>
                </a:lnTo>
                <a:lnTo>
                  <a:pt x="504812" y="72288"/>
                </a:lnTo>
                <a:lnTo>
                  <a:pt x="532625" y="68529"/>
                </a:lnTo>
                <a:lnTo>
                  <a:pt x="564667" y="73088"/>
                </a:lnTo>
                <a:lnTo>
                  <a:pt x="589762" y="85674"/>
                </a:lnTo>
                <a:lnTo>
                  <a:pt x="608774" y="104686"/>
                </a:lnTo>
                <a:lnTo>
                  <a:pt x="622566" y="128511"/>
                </a:lnTo>
                <a:lnTo>
                  <a:pt x="681913" y="94246"/>
                </a:lnTo>
                <a:lnTo>
                  <a:pt x="657123" y="55499"/>
                </a:lnTo>
                <a:lnTo>
                  <a:pt x="623570" y="25781"/>
                </a:lnTo>
                <a:lnTo>
                  <a:pt x="581850" y="6718"/>
                </a:lnTo>
                <a:lnTo>
                  <a:pt x="532625" y="0"/>
                </a:lnTo>
                <a:lnTo>
                  <a:pt x="490575" y="5270"/>
                </a:lnTo>
                <a:lnTo>
                  <a:pt x="452970" y="20764"/>
                </a:lnTo>
                <a:lnTo>
                  <a:pt x="422617" y="45986"/>
                </a:lnTo>
                <a:lnTo>
                  <a:pt x="402348" y="80429"/>
                </a:lnTo>
                <a:lnTo>
                  <a:pt x="394957" y="123583"/>
                </a:lnTo>
                <a:lnTo>
                  <a:pt x="406133" y="174434"/>
                </a:lnTo>
                <a:lnTo>
                  <a:pt x="435724" y="209029"/>
                </a:lnTo>
                <a:lnTo>
                  <a:pt x="477824" y="232270"/>
                </a:lnTo>
                <a:lnTo>
                  <a:pt x="526503" y="249021"/>
                </a:lnTo>
                <a:lnTo>
                  <a:pt x="568540" y="262940"/>
                </a:lnTo>
                <a:lnTo>
                  <a:pt x="598995" y="277317"/>
                </a:lnTo>
                <a:lnTo>
                  <a:pt x="617524" y="295148"/>
                </a:lnTo>
                <a:lnTo>
                  <a:pt x="623773" y="319392"/>
                </a:lnTo>
                <a:lnTo>
                  <a:pt x="619188" y="341363"/>
                </a:lnTo>
                <a:lnTo>
                  <a:pt x="604901" y="359244"/>
                </a:lnTo>
                <a:lnTo>
                  <a:pt x="580174" y="371284"/>
                </a:lnTo>
                <a:lnTo>
                  <a:pt x="544245" y="375704"/>
                </a:lnTo>
                <a:lnTo>
                  <a:pt x="505244" y="370522"/>
                </a:lnTo>
                <a:lnTo>
                  <a:pt x="474954" y="355879"/>
                </a:lnTo>
                <a:lnTo>
                  <a:pt x="452704" y="333082"/>
                </a:lnTo>
                <a:lnTo>
                  <a:pt x="437794" y="303491"/>
                </a:lnTo>
                <a:lnTo>
                  <a:pt x="377215" y="338975"/>
                </a:lnTo>
                <a:lnTo>
                  <a:pt x="400697" y="382257"/>
                </a:lnTo>
                <a:lnTo>
                  <a:pt x="436638" y="415455"/>
                </a:lnTo>
                <a:lnTo>
                  <a:pt x="484174" y="436714"/>
                </a:lnTo>
                <a:lnTo>
                  <a:pt x="542417" y="444207"/>
                </a:lnTo>
                <a:lnTo>
                  <a:pt x="592505" y="438619"/>
                </a:lnTo>
                <a:lnTo>
                  <a:pt x="634428" y="422402"/>
                </a:lnTo>
                <a:lnTo>
                  <a:pt x="666470" y="396367"/>
                </a:lnTo>
                <a:lnTo>
                  <a:pt x="686955" y="361353"/>
                </a:lnTo>
                <a:lnTo>
                  <a:pt x="694156" y="318173"/>
                </a:lnTo>
                <a:close/>
              </a:path>
              <a:path extrusionOk="0" h="888365" w="1029969">
                <a:moveTo>
                  <a:pt x="765378" y="727862"/>
                </a:moveTo>
                <a:lnTo>
                  <a:pt x="759675" y="684403"/>
                </a:lnTo>
                <a:lnTo>
                  <a:pt x="743546" y="645845"/>
                </a:lnTo>
                <a:lnTo>
                  <a:pt x="718477" y="613524"/>
                </a:lnTo>
                <a:lnTo>
                  <a:pt x="699477" y="599084"/>
                </a:lnTo>
                <a:lnTo>
                  <a:pt x="699477" y="727862"/>
                </a:lnTo>
                <a:lnTo>
                  <a:pt x="692150" y="766356"/>
                </a:lnTo>
                <a:lnTo>
                  <a:pt x="672020" y="796886"/>
                </a:lnTo>
                <a:lnTo>
                  <a:pt x="641819" y="817003"/>
                </a:lnTo>
                <a:lnTo>
                  <a:pt x="604304" y="824268"/>
                </a:lnTo>
                <a:lnTo>
                  <a:pt x="566762" y="817003"/>
                </a:lnTo>
                <a:lnTo>
                  <a:pt x="536549" y="796886"/>
                </a:lnTo>
                <a:lnTo>
                  <a:pt x="516420" y="766356"/>
                </a:lnTo>
                <a:lnTo>
                  <a:pt x="509092" y="727862"/>
                </a:lnTo>
                <a:lnTo>
                  <a:pt x="516420" y="689356"/>
                </a:lnTo>
                <a:lnTo>
                  <a:pt x="536549" y="658812"/>
                </a:lnTo>
                <a:lnTo>
                  <a:pt x="566762" y="638683"/>
                </a:lnTo>
                <a:lnTo>
                  <a:pt x="604304" y="631431"/>
                </a:lnTo>
                <a:lnTo>
                  <a:pt x="641819" y="638683"/>
                </a:lnTo>
                <a:lnTo>
                  <a:pt x="672020" y="658812"/>
                </a:lnTo>
                <a:lnTo>
                  <a:pt x="692150" y="689356"/>
                </a:lnTo>
                <a:lnTo>
                  <a:pt x="699477" y="727862"/>
                </a:lnTo>
                <a:lnTo>
                  <a:pt x="699477" y="599084"/>
                </a:lnTo>
                <a:lnTo>
                  <a:pt x="685927" y="588772"/>
                </a:lnTo>
                <a:lnTo>
                  <a:pt x="647382" y="572935"/>
                </a:lnTo>
                <a:lnTo>
                  <a:pt x="604304" y="567359"/>
                </a:lnTo>
                <a:lnTo>
                  <a:pt x="561441" y="572935"/>
                </a:lnTo>
                <a:lnTo>
                  <a:pt x="522935" y="588772"/>
                </a:lnTo>
                <a:lnTo>
                  <a:pt x="490334" y="613524"/>
                </a:lnTo>
                <a:lnTo>
                  <a:pt x="465162" y="645845"/>
                </a:lnTo>
                <a:lnTo>
                  <a:pt x="448932" y="684403"/>
                </a:lnTo>
                <a:lnTo>
                  <a:pt x="443179" y="727862"/>
                </a:lnTo>
                <a:lnTo>
                  <a:pt x="448932" y="771093"/>
                </a:lnTo>
                <a:lnTo>
                  <a:pt x="465162" y="809599"/>
                </a:lnTo>
                <a:lnTo>
                  <a:pt x="490334" y="841959"/>
                </a:lnTo>
                <a:lnTo>
                  <a:pt x="522935" y="866800"/>
                </a:lnTo>
                <a:lnTo>
                  <a:pt x="561441" y="882713"/>
                </a:lnTo>
                <a:lnTo>
                  <a:pt x="604304" y="888339"/>
                </a:lnTo>
                <a:lnTo>
                  <a:pt x="647382" y="882713"/>
                </a:lnTo>
                <a:lnTo>
                  <a:pt x="685927" y="866800"/>
                </a:lnTo>
                <a:lnTo>
                  <a:pt x="718477" y="841959"/>
                </a:lnTo>
                <a:lnTo>
                  <a:pt x="732180" y="824268"/>
                </a:lnTo>
                <a:lnTo>
                  <a:pt x="743546" y="809599"/>
                </a:lnTo>
                <a:lnTo>
                  <a:pt x="759675" y="771093"/>
                </a:lnTo>
                <a:lnTo>
                  <a:pt x="765378" y="727862"/>
                </a:lnTo>
                <a:close/>
              </a:path>
              <a:path extrusionOk="0" h="888365" w="1029969">
                <a:moveTo>
                  <a:pt x="1029525" y="248386"/>
                </a:moveTo>
                <a:lnTo>
                  <a:pt x="1020813" y="195148"/>
                </a:lnTo>
                <a:lnTo>
                  <a:pt x="996505" y="155549"/>
                </a:lnTo>
                <a:lnTo>
                  <a:pt x="959332" y="130873"/>
                </a:lnTo>
                <a:lnTo>
                  <a:pt x="912050" y="122377"/>
                </a:lnTo>
                <a:lnTo>
                  <a:pt x="882535" y="125260"/>
                </a:lnTo>
                <a:lnTo>
                  <a:pt x="856627" y="133985"/>
                </a:lnTo>
                <a:lnTo>
                  <a:pt x="834720" y="148678"/>
                </a:lnTo>
                <a:lnTo>
                  <a:pt x="817245" y="169468"/>
                </a:lnTo>
                <a:lnTo>
                  <a:pt x="817245" y="7937"/>
                </a:lnTo>
                <a:lnTo>
                  <a:pt x="751141" y="7937"/>
                </a:lnTo>
                <a:lnTo>
                  <a:pt x="751141" y="436245"/>
                </a:lnTo>
                <a:lnTo>
                  <a:pt x="817245" y="436245"/>
                </a:lnTo>
                <a:lnTo>
                  <a:pt x="817245" y="272249"/>
                </a:lnTo>
                <a:lnTo>
                  <a:pt x="823277" y="232168"/>
                </a:lnTo>
                <a:lnTo>
                  <a:pt x="839800" y="204812"/>
                </a:lnTo>
                <a:lnTo>
                  <a:pt x="864463" y="189153"/>
                </a:lnTo>
                <a:lnTo>
                  <a:pt x="894930" y="184162"/>
                </a:lnTo>
                <a:lnTo>
                  <a:pt x="923201" y="188709"/>
                </a:lnTo>
                <a:lnTo>
                  <a:pt x="944803" y="202209"/>
                </a:lnTo>
                <a:lnTo>
                  <a:pt x="958608" y="224421"/>
                </a:lnTo>
                <a:lnTo>
                  <a:pt x="963472" y="255117"/>
                </a:lnTo>
                <a:lnTo>
                  <a:pt x="963472" y="436245"/>
                </a:lnTo>
                <a:lnTo>
                  <a:pt x="1029525" y="436245"/>
                </a:lnTo>
                <a:lnTo>
                  <a:pt x="1029525" y="24838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44" name="Google Shape;344;p18"/>
          <p:cNvSpPr/>
          <p:nvPr/>
        </p:nvSpPr>
        <p:spPr>
          <a:xfrm>
            <a:off x="5469835" y="10036793"/>
            <a:ext cx="148219" cy="146485"/>
          </a:xfrm>
          <a:custGeom>
            <a:rect b="b" l="l" r="r" t="t"/>
            <a:pathLst>
              <a:path extrusionOk="0" h="321945" w="325755">
                <a:moveTo>
                  <a:pt x="152347" y="321825"/>
                </a:moveTo>
                <a:lnTo>
                  <a:pt x="104557" y="313781"/>
                </a:lnTo>
                <a:lnTo>
                  <a:pt x="62781" y="291256"/>
                </a:lnTo>
                <a:lnTo>
                  <a:pt x="29666" y="256661"/>
                </a:lnTo>
                <a:lnTo>
                  <a:pt x="7857" y="212405"/>
                </a:lnTo>
                <a:lnTo>
                  <a:pt x="0" y="160897"/>
                </a:lnTo>
                <a:lnTo>
                  <a:pt x="7857" y="109160"/>
                </a:lnTo>
                <a:lnTo>
                  <a:pt x="29666" y="64882"/>
                </a:lnTo>
                <a:lnTo>
                  <a:pt x="62781" y="30383"/>
                </a:lnTo>
                <a:lnTo>
                  <a:pt x="104557" y="7982"/>
                </a:lnTo>
                <a:lnTo>
                  <a:pt x="152347" y="0"/>
                </a:lnTo>
                <a:lnTo>
                  <a:pt x="185948" y="3553"/>
                </a:lnTo>
                <a:lnTo>
                  <a:pt x="215068" y="13758"/>
                </a:lnTo>
                <a:lnTo>
                  <a:pt x="239597" y="29929"/>
                </a:lnTo>
                <a:lnTo>
                  <a:pt x="259423" y="51382"/>
                </a:lnTo>
                <a:lnTo>
                  <a:pt x="325523" y="51382"/>
                </a:lnTo>
                <a:lnTo>
                  <a:pt x="325523" y="63009"/>
                </a:lnTo>
                <a:lnTo>
                  <a:pt x="162786" y="63009"/>
                </a:lnTo>
                <a:lnTo>
                  <a:pt x="124428" y="70305"/>
                </a:lnTo>
                <a:lnTo>
                  <a:pt x="93773" y="90621"/>
                </a:lnTo>
                <a:lnTo>
                  <a:pt x="73450" y="121604"/>
                </a:lnTo>
                <a:lnTo>
                  <a:pt x="66092" y="160897"/>
                </a:lnTo>
                <a:lnTo>
                  <a:pt x="73450" y="200208"/>
                </a:lnTo>
                <a:lnTo>
                  <a:pt x="93773" y="231201"/>
                </a:lnTo>
                <a:lnTo>
                  <a:pt x="124428" y="251521"/>
                </a:lnTo>
                <a:lnTo>
                  <a:pt x="162786" y="258818"/>
                </a:lnTo>
                <a:lnTo>
                  <a:pt x="325523" y="258818"/>
                </a:lnTo>
                <a:lnTo>
                  <a:pt x="325523" y="269803"/>
                </a:lnTo>
                <a:lnTo>
                  <a:pt x="259423" y="269803"/>
                </a:lnTo>
                <a:lnTo>
                  <a:pt x="239597" y="291616"/>
                </a:lnTo>
                <a:lnTo>
                  <a:pt x="215068" y="307978"/>
                </a:lnTo>
                <a:lnTo>
                  <a:pt x="185948" y="318258"/>
                </a:lnTo>
                <a:lnTo>
                  <a:pt x="152347" y="321825"/>
                </a:lnTo>
                <a:close/>
              </a:path>
              <a:path extrusionOk="0" h="321945" w="325755">
                <a:moveTo>
                  <a:pt x="325523" y="51382"/>
                </a:moveTo>
                <a:lnTo>
                  <a:pt x="259423" y="51382"/>
                </a:lnTo>
                <a:lnTo>
                  <a:pt x="259423" y="7929"/>
                </a:lnTo>
                <a:lnTo>
                  <a:pt x="325523" y="7929"/>
                </a:lnTo>
                <a:lnTo>
                  <a:pt x="325523" y="51382"/>
                </a:lnTo>
                <a:close/>
              </a:path>
              <a:path extrusionOk="0" h="321945" w="325755">
                <a:moveTo>
                  <a:pt x="325523" y="258818"/>
                </a:moveTo>
                <a:lnTo>
                  <a:pt x="162786" y="258818"/>
                </a:lnTo>
                <a:lnTo>
                  <a:pt x="201113" y="251521"/>
                </a:lnTo>
                <a:lnTo>
                  <a:pt x="231751" y="231201"/>
                </a:lnTo>
                <a:lnTo>
                  <a:pt x="252066" y="200208"/>
                </a:lnTo>
                <a:lnTo>
                  <a:pt x="259423" y="160897"/>
                </a:lnTo>
                <a:lnTo>
                  <a:pt x="252066" y="121604"/>
                </a:lnTo>
                <a:lnTo>
                  <a:pt x="231751" y="90621"/>
                </a:lnTo>
                <a:lnTo>
                  <a:pt x="201113" y="70305"/>
                </a:lnTo>
                <a:lnTo>
                  <a:pt x="162786" y="63009"/>
                </a:lnTo>
                <a:lnTo>
                  <a:pt x="325523" y="63009"/>
                </a:lnTo>
                <a:lnTo>
                  <a:pt x="325523" y="258818"/>
                </a:lnTo>
                <a:close/>
              </a:path>
              <a:path extrusionOk="0" h="321945" w="325755">
                <a:moveTo>
                  <a:pt x="325523" y="313866"/>
                </a:moveTo>
                <a:lnTo>
                  <a:pt x="259423" y="313866"/>
                </a:lnTo>
                <a:lnTo>
                  <a:pt x="259423" y="269803"/>
                </a:lnTo>
                <a:lnTo>
                  <a:pt x="325523" y="269803"/>
                </a:lnTo>
                <a:lnTo>
                  <a:pt x="325523" y="31386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45" name="Google Shape;345;p18"/>
          <p:cNvSpPr/>
          <p:nvPr/>
        </p:nvSpPr>
        <p:spPr>
          <a:xfrm>
            <a:off x="5652966" y="10036795"/>
            <a:ext cx="259455" cy="344976"/>
          </a:xfrm>
          <a:custGeom>
            <a:rect b="b" l="l" r="r" t="t"/>
            <a:pathLst>
              <a:path extrusionOk="0" h="758190" w="570230">
                <a:moveTo>
                  <a:pt x="160350" y="2425"/>
                </a:moveTo>
                <a:lnTo>
                  <a:pt x="131927" y="5473"/>
                </a:lnTo>
                <a:lnTo>
                  <a:pt x="105638" y="15290"/>
                </a:lnTo>
                <a:lnTo>
                  <a:pt x="83146" y="32905"/>
                </a:lnTo>
                <a:lnTo>
                  <a:pt x="66116" y="59347"/>
                </a:lnTo>
                <a:lnTo>
                  <a:pt x="66116" y="7937"/>
                </a:lnTo>
                <a:lnTo>
                  <a:pt x="0" y="7937"/>
                </a:lnTo>
                <a:lnTo>
                  <a:pt x="0" y="313867"/>
                </a:lnTo>
                <a:lnTo>
                  <a:pt x="66116" y="313867"/>
                </a:lnTo>
                <a:lnTo>
                  <a:pt x="66116" y="159677"/>
                </a:lnTo>
                <a:lnTo>
                  <a:pt x="74726" y="116967"/>
                </a:lnTo>
                <a:lnTo>
                  <a:pt x="96939" y="90017"/>
                </a:lnTo>
                <a:lnTo>
                  <a:pt x="127292" y="76492"/>
                </a:lnTo>
                <a:lnTo>
                  <a:pt x="160350" y="74028"/>
                </a:lnTo>
                <a:lnTo>
                  <a:pt x="160350" y="2425"/>
                </a:lnTo>
                <a:close/>
              </a:path>
              <a:path extrusionOk="0" h="758190" w="570230">
                <a:moveTo>
                  <a:pt x="493229" y="161505"/>
                </a:moveTo>
                <a:lnTo>
                  <a:pt x="489483" y="135216"/>
                </a:lnTo>
                <a:lnTo>
                  <a:pt x="486016" y="110883"/>
                </a:lnTo>
                <a:lnTo>
                  <a:pt x="465429" y="66598"/>
                </a:lnTo>
                <a:lnTo>
                  <a:pt x="459308" y="59944"/>
                </a:lnTo>
                <a:lnTo>
                  <a:pt x="433108" y="31483"/>
                </a:lnTo>
                <a:lnTo>
                  <a:pt x="426542" y="27914"/>
                </a:lnTo>
                <a:lnTo>
                  <a:pt x="426542" y="135216"/>
                </a:lnTo>
                <a:lnTo>
                  <a:pt x="246646" y="135216"/>
                </a:lnTo>
                <a:lnTo>
                  <a:pt x="258000" y="104101"/>
                </a:lnTo>
                <a:lnTo>
                  <a:pt x="277723" y="80378"/>
                </a:lnTo>
                <a:lnTo>
                  <a:pt x="304990" y="65252"/>
                </a:lnTo>
                <a:lnTo>
                  <a:pt x="339039" y="59944"/>
                </a:lnTo>
                <a:lnTo>
                  <a:pt x="368211" y="64312"/>
                </a:lnTo>
                <a:lnTo>
                  <a:pt x="394271" y="77851"/>
                </a:lnTo>
                <a:lnTo>
                  <a:pt x="414604" y="101257"/>
                </a:lnTo>
                <a:lnTo>
                  <a:pt x="426542" y="135216"/>
                </a:lnTo>
                <a:lnTo>
                  <a:pt x="426542" y="27914"/>
                </a:lnTo>
                <a:lnTo>
                  <a:pt x="390652" y="8343"/>
                </a:lnTo>
                <a:lnTo>
                  <a:pt x="339674" y="0"/>
                </a:lnTo>
                <a:lnTo>
                  <a:pt x="294360" y="5626"/>
                </a:lnTo>
                <a:lnTo>
                  <a:pt x="255104" y="21590"/>
                </a:lnTo>
                <a:lnTo>
                  <a:pt x="222885" y="46494"/>
                </a:lnTo>
                <a:lnTo>
                  <a:pt x="198666" y="78943"/>
                </a:lnTo>
                <a:lnTo>
                  <a:pt x="183426" y="117538"/>
                </a:lnTo>
                <a:lnTo>
                  <a:pt x="178130" y="160896"/>
                </a:lnTo>
                <a:lnTo>
                  <a:pt x="183451" y="204698"/>
                </a:lnTo>
                <a:lnTo>
                  <a:pt x="198843" y="243420"/>
                </a:lnTo>
                <a:lnTo>
                  <a:pt x="223494" y="275780"/>
                </a:lnTo>
                <a:lnTo>
                  <a:pt x="256540" y="300507"/>
                </a:lnTo>
                <a:lnTo>
                  <a:pt x="297167" y="316280"/>
                </a:lnTo>
                <a:lnTo>
                  <a:pt x="344538" y="321830"/>
                </a:lnTo>
                <a:lnTo>
                  <a:pt x="386816" y="317258"/>
                </a:lnTo>
                <a:lnTo>
                  <a:pt x="423468" y="304076"/>
                </a:lnTo>
                <a:lnTo>
                  <a:pt x="454164" y="283095"/>
                </a:lnTo>
                <a:lnTo>
                  <a:pt x="473227" y="261239"/>
                </a:lnTo>
                <a:lnTo>
                  <a:pt x="478561" y="255117"/>
                </a:lnTo>
                <a:lnTo>
                  <a:pt x="424103" y="223316"/>
                </a:lnTo>
                <a:lnTo>
                  <a:pt x="410730" y="238264"/>
                </a:lnTo>
                <a:lnTo>
                  <a:pt x="392887" y="250304"/>
                </a:lnTo>
                <a:lnTo>
                  <a:pt x="370916" y="258318"/>
                </a:lnTo>
                <a:lnTo>
                  <a:pt x="345160" y="261239"/>
                </a:lnTo>
                <a:lnTo>
                  <a:pt x="310680" y="256667"/>
                </a:lnTo>
                <a:lnTo>
                  <a:pt x="281762" y="243039"/>
                </a:lnTo>
                <a:lnTo>
                  <a:pt x="260070" y="220459"/>
                </a:lnTo>
                <a:lnTo>
                  <a:pt x="247256" y="189052"/>
                </a:lnTo>
                <a:lnTo>
                  <a:pt x="490791" y="189052"/>
                </a:lnTo>
                <a:lnTo>
                  <a:pt x="491693" y="182422"/>
                </a:lnTo>
                <a:lnTo>
                  <a:pt x="492467" y="175514"/>
                </a:lnTo>
                <a:lnTo>
                  <a:pt x="493014" y="168478"/>
                </a:lnTo>
                <a:lnTo>
                  <a:pt x="493229" y="161505"/>
                </a:lnTo>
                <a:close/>
              </a:path>
              <a:path extrusionOk="0" h="758190" w="570230">
                <a:moveTo>
                  <a:pt x="569683" y="312597"/>
                </a:moveTo>
                <a:lnTo>
                  <a:pt x="503783" y="312597"/>
                </a:lnTo>
                <a:lnTo>
                  <a:pt x="503783" y="758037"/>
                </a:lnTo>
                <a:lnTo>
                  <a:pt x="569683" y="758037"/>
                </a:lnTo>
                <a:lnTo>
                  <a:pt x="569683" y="312597"/>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46" name="Google Shape;346;p18"/>
          <p:cNvSpPr/>
          <p:nvPr/>
        </p:nvSpPr>
        <p:spPr>
          <a:xfrm>
            <a:off x="5979104" y="10179531"/>
            <a:ext cx="203114" cy="203114"/>
          </a:xfrm>
          <a:custGeom>
            <a:rect b="b" l="l" r="r" t="t"/>
            <a:pathLst>
              <a:path extrusionOk="0" h="446404" w="446405">
                <a:moveTo>
                  <a:pt x="230302" y="445998"/>
                </a:moveTo>
                <a:lnTo>
                  <a:pt x="215695" y="445998"/>
                </a:lnTo>
                <a:lnTo>
                  <a:pt x="208409" y="445640"/>
                </a:lnTo>
                <a:lnTo>
                  <a:pt x="165255" y="438516"/>
                </a:lnTo>
                <a:lnTo>
                  <a:pt x="124319" y="423109"/>
                </a:lnTo>
                <a:lnTo>
                  <a:pt x="87175" y="400013"/>
                </a:lnTo>
                <a:lnTo>
                  <a:pt x="55251" y="370114"/>
                </a:lnTo>
                <a:lnTo>
                  <a:pt x="29774" y="334561"/>
                </a:lnTo>
                <a:lnTo>
                  <a:pt x="11722" y="294721"/>
                </a:lnTo>
                <a:lnTo>
                  <a:pt x="1789" y="252125"/>
                </a:lnTo>
                <a:lnTo>
                  <a:pt x="0" y="230302"/>
                </a:lnTo>
                <a:lnTo>
                  <a:pt x="0" y="215695"/>
                </a:lnTo>
                <a:lnTo>
                  <a:pt x="5709" y="172331"/>
                </a:lnTo>
                <a:lnTo>
                  <a:pt x="19769" y="130913"/>
                </a:lnTo>
                <a:lnTo>
                  <a:pt x="41639" y="93034"/>
                </a:lnTo>
                <a:lnTo>
                  <a:pt x="70479" y="60150"/>
                </a:lnTo>
                <a:lnTo>
                  <a:pt x="105180" y="33524"/>
                </a:lnTo>
                <a:lnTo>
                  <a:pt x="144408" y="14179"/>
                </a:lnTo>
                <a:lnTo>
                  <a:pt x="186657" y="2860"/>
                </a:lnTo>
                <a:lnTo>
                  <a:pt x="215695" y="0"/>
                </a:lnTo>
                <a:lnTo>
                  <a:pt x="222999" y="0"/>
                </a:lnTo>
                <a:lnTo>
                  <a:pt x="230302" y="0"/>
                </a:lnTo>
                <a:lnTo>
                  <a:pt x="273667" y="5709"/>
                </a:lnTo>
                <a:lnTo>
                  <a:pt x="315085" y="19769"/>
                </a:lnTo>
                <a:lnTo>
                  <a:pt x="352963" y="41639"/>
                </a:lnTo>
                <a:lnTo>
                  <a:pt x="385848" y="70479"/>
                </a:lnTo>
                <a:lnTo>
                  <a:pt x="412474" y="105180"/>
                </a:lnTo>
                <a:lnTo>
                  <a:pt x="431818" y="144408"/>
                </a:lnTo>
                <a:lnTo>
                  <a:pt x="443138" y="186657"/>
                </a:lnTo>
                <a:lnTo>
                  <a:pt x="445998" y="215695"/>
                </a:lnTo>
                <a:lnTo>
                  <a:pt x="445998" y="230302"/>
                </a:lnTo>
                <a:lnTo>
                  <a:pt x="440288" y="273667"/>
                </a:lnTo>
                <a:lnTo>
                  <a:pt x="426228" y="315085"/>
                </a:lnTo>
                <a:lnTo>
                  <a:pt x="404358" y="352963"/>
                </a:lnTo>
                <a:lnTo>
                  <a:pt x="375519" y="385848"/>
                </a:lnTo>
                <a:lnTo>
                  <a:pt x="340818" y="412474"/>
                </a:lnTo>
                <a:lnTo>
                  <a:pt x="301589" y="431818"/>
                </a:lnTo>
                <a:lnTo>
                  <a:pt x="259341" y="443138"/>
                </a:lnTo>
                <a:lnTo>
                  <a:pt x="237588" y="445640"/>
                </a:lnTo>
                <a:lnTo>
                  <a:pt x="230302" y="445998"/>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47" name="Google Shape;347;p18"/>
          <p:cNvPicPr preferRelativeResize="0"/>
          <p:nvPr/>
        </p:nvPicPr>
        <p:blipFill rotWithShape="1">
          <a:blip r:embed="rId2">
            <a:alphaModFix/>
          </a:blip>
          <a:srcRect b="0" l="0" r="0" t="0"/>
          <a:stretch/>
        </p:blipFill>
        <p:spPr>
          <a:xfrm>
            <a:off x="6459116" y="10185136"/>
            <a:ext cx="626201" cy="223106"/>
          </a:xfrm>
          <a:prstGeom prst="rect">
            <a:avLst/>
          </a:prstGeom>
          <a:noFill/>
          <a:ln>
            <a:noFill/>
          </a:ln>
        </p:spPr>
      </p:pic>
      <p:sp>
        <p:nvSpPr>
          <p:cNvPr id="348" name="Google Shape;348;p18"/>
          <p:cNvSpPr/>
          <p:nvPr/>
        </p:nvSpPr>
        <p:spPr>
          <a:xfrm>
            <a:off x="2696542" y="28601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49" name="Google Shape;349;p18"/>
          <p:cNvSpPr/>
          <p:nvPr/>
        </p:nvSpPr>
        <p:spPr>
          <a:xfrm>
            <a:off x="4081013" y="3240228"/>
            <a:ext cx="717181" cy="1192622"/>
          </a:xfrm>
          <a:custGeom>
            <a:rect b="b" l="l" r="r" t="t"/>
            <a:pathLst>
              <a:path extrusionOk="0" h="1600835" w="962659">
                <a:moveTo>
                  <a:pt x="962472" y="138537"/>
                </a:moveTo>
                <a:lnTo>
                  <a:pt x="651767" y="1600290"/>
                </a:lnTo>
                <a:lnTo>
                  <a:pt x="0" y="1461753"/>
                </a:lnTo>
                <a:lnTo>
                  <a:pt x="310705" y="0"/>
                </a:lnTo>
                <a:lnTo>
                  <a:pt x="962472" y="138537"/>
                </a:lnTo>
                <a:close/>
              </a:path>
            </a:pathLst>
          </a:custGeom>
          <a:solidFill>
            <a:srgbClr val="FB854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50" name="Google Shape;350;p18"/>
          <p:cNvSpPr/>
          <p:nvPr/>
        </p:nvSpPr>
        <p:spPr>
          <a:xfrm>
            <a:off x="1044139" y="0"/>
            <a:ext cx="1355832" cy="1000081"/>
          </a:xfrm>
          <a:custGeom>
            <a:rect b="b" l="l" r="r" t="t"/>
            <a:pathLst>
              <a:path extrusionOk="0" h="1342390" w="1819909">
                <a:moveTo>
                  <a:pt x="920867" y="1342293"/>
                </a:moveTo>
                <a:lnTo>
                  <a:pt x="898537" y="1342293"/>
                </a:lnTo>
                <a:lnTo>
                  <a:pt x="876217" y="1341740"/>
                </a:lnTo>
                <a:lnTo>
                  <a:pt x="831647" y="1338978"/>
                </a:lnTo>
                <a:lnTo>
                  <a:pt x="787265" y="1334013"/>
                </a:lnTo>
                <a:lnTo>
                  <a:pt x="743178" y="1326856"/>
                </a:lnTo>
                <a:lnTo>
                  <a:pt x="699493" y="1317526"/>
                </a:lnTo>
                <a:lnTo>
                  <a:pt x="656314" y="1306045"/>
                </a:lnTo>
                <a:lnTo>
                  <a:pt x="613745" y="1292440"/>
                </a:lnTo>
                <a:lnTo>
                  <a:pt x="571889" y="1276744"/>
                </a:lnTo>
                <a:lnTo>
                  <a:pt x="530847" y="1258995"/>
                </a:lnTo>
                <a:lnTo>
                  <a:pt x="490718" y="1239236"/>
                </a:lnTo>
                <a:lnTo>
                  <a:pt x="451598" y="1217514"/>
                </a:lnTo>
                <a:lnTo>
                  <a:pt x="413582" y="1193882"/>
                </a:lnTo>
                <a:lnTo>
                  <a:pt x="376761" y="1168396"/>
                </a:lnTo>
                <a:lnTo>
                  <a:pt x="341224" y="1141119"/>
                </a:lnTo>
                <a:lnTo>
                  <a:pt x="307056" y="1112115"/>
                </a:lnTo>
                <a:lnTo>
                  <a:pt x="274340" y="1081455"/>
                </a:lnTo>
                <a:lnTo>
                  <a:pt x="243155" y="1049212"/>
                </a:lnTo>
                <a:lnTo>
                  <a:pt x="213576" y="1015464"/>
                </a:lnTo>
                <a:lnTo>
                  <a:pt x="185673" y="980293"/>
                </a:lnTo>
                <a:lnTo>
                  <a:pt x="159515" y="943783"/>
                </a:lnTo>
                <a:lnTo>
                  <a:pt x="135164" y="906022"/>
                </a:lnTo>
                <a:lnTo>
                  <a:pt x="112679" y="867101"/>
                </a:lnTo>
                <a:lnTo>
                  <a:pt x="92114" y="827114"/>
                </a:lnTo>
                <a:lnTo>
                  <a:pt x="73519" y="786157"/>
                </a:lnTo>
                <a:lnTo>
                  <a:pt x="56938" y="744328"/>
                </a:lnTo>
                <a:lnTo>
                  <a:pt x="42412" y="701730"/>
                </a:lnTo>
                <a:lnTo>
                  <a:pt x="29975" y="658464"/>
                </a:lnTo>
                <a:lnTo>
                  <a:pt x="19657" y="614634"/>
                </a:lnTo>
                <a:lnTo>
                  <a:pt x="11484" y="570346"/>
                </a:lnTo>
                <a:lnTo>
                  <a:pt x="5474" y="525707"/>
                </a:lnTo>
                <a:lnTo>
                  <a:pt x="1643" y="480824"/>
                </a:lnTo>
                <a:lnTo>
                  <a:pt x="0" y="435806"/>
                </a:lnTo>
                <a:lnTo>
                  <a:pt x="0" y="413278"/>
                </a:lnTo>
                <a:lnTo>
                  <a:pt x="547" y="390761"/>
                </a:lnTo>
                <a:lnTo>
                  <a:pt x="3286" y="345797"/>
                </a:lnTo>
                <a:lnTo>
                  <a:pt x="8207" y="301022"/>
                </a:lnTo>
                <a:lnTo>
                  <a:pt x="15301" y="256545"/>
                </a:lnTo>
                <a:lnTo>
                  <a:pt x="24549" y="212473"/>
                </a:lnTo>
                <a:lnTo>
                  <a:pt x="35930" y="168912"/>
                </a:lnTo>
                <a:lnTo>
                  <a:pt x="49416" y="125967"/>
                </a:lnTo>
                <a:lnTo>
                  <a:pt x="64974" y="83741"/>
                </a:lnTo>
                <a:lnTo>
                  <a:pt x="82567" y="42336"/>
                </a:lnTo>
                <a:lnTo>
                  <a:pt x="103119" y="0"/>
                </a:lnTo>
                <a:lnTo>
                  <a:pt x="1716284" y="0"/>
                </a:lnTo>
                <a:lnTo>
                  <a:pt x="1736836" y="42336"/>
                </a:lnTo>
                <a:lnTo>
                  <a:pt x="1754430" y="83741"/>
                </a:lnTo>
                <a:lnTo>
                  <a:pt x="1769988" y="125967"/>
                </a:lnTo>
                <a:lnTo>
                  <a:pt x="1783474" y="168912"/>
                </a:lnTo>
                <a:lnTo>
                  <a:pt x="1794854" y="212473"/>
                </a:lnTo>
                <a:lnTo>
                  <a:pt x="1804103" y="256545"/>
                </a:lnTo>
                <a:lnTo>
                  <a:pt x="1811196" y="301022"/>
                </a:lnTo>
                <a:lnTo>
                  <a:pt x="1816118" y="345797"/>
                </a:lnTo>
                <a:lnTo>
                  <a:pt x="1818856" y="390761"/>
                </a:lnTo>
                <a:lnTo>
                  <a:pt x="1819404" y="413278"/>
                </a:lnTo>
                <a:lnTo>
                  <a:pt x="1819404" y="435806"/>
                </a:lnTo>
                <a:lnTo>
                  <a:pt x="1817761" y="480824"/>
                </a:lnTo>
                <a:lnTo>
                  <a:pt x="1813930" y="525707"/>
                </a:lnTo>
                <a:lnTo>
                  <a:pt x="1807920" y="570346"/>
                </a:lnTo>
                <a:lnTo>
                  <a:pt x="1799746" y="614634"/>
                </a:lnTo>
                <a:lnTo>
                  <a:pt x="1789429" y="658464"/>
                </a:lnTo>
                <a:lnTo>
                  <a:pt x="1776991" y="701730"/>
                </a:lnTo>
                <a:lnTo>
                  <a:pt x="1762465" y="744329"/>
                </a:lnTo>
                <a:lnTo>
                  <a:pt x="1745884" y="786157"/>
                </a:lnTo>
                <a:lnTo>
                  <a:pt x="1727289" y="827114"/>
                </a:lnTo>
                <a:lnTo>
                  <a:pt x="1706725" y="867101"/>
                </a:lnTo>
                <a:lnTo>
                  <a:pt x="1684240" y="906022"/>
                </a:lnTo>
                <a:lnTo>
                  <a:pt x="1659889" y="943783"/>
                </a:lnTo>
                <a:lnTo>
                  <a:pt x="1633731" y="980293"/>
                </a:lnTo>
                <a:lnTo>
                  <a:pt x="1605828" y="1015464"/>
                </a:lnTo>
                <a:lnTo>
                  <a:pt x="1576249" y="1049212"/>
                </a:lnTo>
                <a:lnTo>
                  <a:pt x="1545064" y="1081455"/>
                </a:lnTo>
                <a:lnTo>
                  <a:pt x="1512348" y="1112115"/>
                </a:lnTo>
                <a:lnTo>
                  <a:pt x="1478180" y="1141119"/>
                </a:lnTo>
                <a:lnTo>
                  <a:pt x="1442643" y="1168396"/>
                </a:lnTo>
                <a:lnTo>
                  <a:pt x="1405822" y="1193882"/>
                </a:lnTo>
                <a:lnTo>
                  <a:pt x="1367806" y="1217514"/>
                </a:lnTo>
                <a:lnTo>
                  <a:pt x="1328686" y="1239236"/>
                </a:lnTo>
                <a:lnTo>
                  <a:pt x="1288556" y="1258995"/>
                </a:lnTo>
                <a:lnTo>
                  <a:pt x="1247514" y="1276744"/>
                </a:lnTo>
                <a:lnTo>
                  <a:pt x="1205659" y="1292440"/>
                </a:lnTo>
                <a:lnTo>
                  <a:pt x="1163090" y="1306045"/>
                </a:lnTo>
                <a:lnTo>
                  <a:pt x="1119911" y="1317526"/>
                </a:lnTo>
                <a:lnTo>
                  <a:pt x="1076225" y="1326856"/>
                </a:lnTo>
                <a:lnTo>
                  <a:pt x="1032139" y="1334013"/>
                </a:lnTo>
                <a:lnTo>
                  <a:pt x="987757" y="1338978"/>
                </a:lnTo>
                <a:lnTo>
                  <a:pt x="943187" y="1341740"/>
                </a:lnTo>
                <a:lnTo>
                  <a:pt x="920867" y="1342293"/>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51" name="Google Shape;351;p18"/>
          <p:cNvSpPr/>
          <p:nvPr/>
        </p:nvSpPr>
        <p:spPr>
          <a:xfrm>
            <a:off x="4107145" y="316174"/>
            <a:ext cx="395963" cy="72380"/>
          </a:xfrm>
          <a:custGeom>
            <a:rect b="b" l="l" r="r" t="t"/>
            <a:pathLst>
              <a:path extrusionOk="0" h="97154" w="531494">
                <a:moveTo>
                  <a:pt x="531370" y="0"/>
                </a:moveTo>
                <a:lnTo>
                  <a:pt x="531370" y="96612"/>
                </a:lnTo>
                <a:lnTo>
                  <a:pt x="0" y="96612"/>
                </a:lnTo>
                <a:lnTo>
                  <a:pt x="0" y="0"/>
                </a:lnTo>
                <a:lnTo>
                  <a:pt x="531370" y="0"/>
                </a:lnTo>
                <a:close/>
              </a:path>
            </a:pathLst>
          </a:custGeom>
          <a:solidFill>
            <a:srgbClr val="F452A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52" name="Google Shape;352;p18"/>
          <p:cNvSpPr/>
          <p:nvPr/>
        </p:nvSpPr>
        <p:spPr>
          <a:xfrm>
            <a:off x="5178515" y="3459053"/>
            <a:ext cx="713397" cy="1260745"/>
          </a:xfrm>
          <a:custGeom>
            <a:rect b="b" l="l" r="r" t="t"/>
            <a:pathLst>
              <a:path extrusionOk="0" h="1692275" w="957580">
                <a:moveTo>
                  <a:pt x="760317" y="0"/>
                </a:moveTo>
                <a:lnTo>
                  <a:pt x="956951" y="441646"/>
                </a:lnTo>
                <a:lnTo>
                  <a:pt x="913186" y="462729"/>
                </a:lnTo>
                <a:lnTo>
                  <a:pt x="871277" y="486118"/>
                </a:lnTo>
                <a:lnTo>
                  <a:pt x="831269" y="511702"/>
                </a:lnTo>
                <a:lnTo>
                  <a:pt x="793204" y="539371"/>
                </a:lnTo>
                <a:lnTo>
                  <a:pt x="757124" y="569012"/>
                </a:lnTo>
                <a:lnTo>
                  <a:pt x="723072" y="600516"/>
                </a:lnTo>
                <a:lnTo>
                  <a:pt x="691092" y="633771"/>
                </a:lnTo>
                <a:lnTo>
                  <a:pt x="661225" y="668666"/>
                </a:lnTo>
                <a:lnTo>
                  <a:pt x="633515" y="705089"/>
                </a:lnTo>
                <a:lnTo>
                  <a:pt x="608003" y="742931"/>
                </a:lnTo>
                <a:lnTo>
                  <a:pt x="584734" y="782079"/>
                </a:lnTo>
                <a:lnTo>
                  <a:pt x="563750" y="822423"/>
                </a:lnTo>
                <a:lnTo>
                  <a:pt x="545093" y="863851"/>
                </a:lnTo>
                <a:lnTo>
                  <a:pt x="528806" y="906253"/>
                </a:lnTo>
                <a:lnTo>
                  <a:pt x="514932" y="949518"/>
                </a:lnTo>
                <a:lnTo>
                  <a:pt x="503514" y="993534"/>
                </a:lnTo>
                <a:lnTo>
                  <a:pt x="494594" y="1038190"/>
                </a:lnTo>
                <a:lnTo>
                  <a:pt x="488216" y="1083376"/>
                </a:lnTo>
                <a:lnTo>
                  <a:pt x="484421" y="1128980"/>
                </a:lnTo>
                <a:lnTo>
                  <a:pt x="483253" y="1174891"/>
                </a:lnTo>
                <a:lnTo>
                  <a:pt x="484755" y="1220999"/>
                </a:lnTo>
                <a:lnTo>
                  <a:pt x="488968" y="1267191"/>
                </a:lnTo>
                <a:lnTo>
                  <a:pt x="495937" y="1313357"/>
                </a:lnTo>
                <a:lnTo>
                  <a:pt x="505703" y="1359387"/>
                </a:lnTo>
                <a:lnTo>
                  <a:pt x="518310" y="1405168"/>
                </a:lnTo>
                <a:lnTo>
                  <a:pt x="533800" y="1450590"/>
                </a:lnTo>
                <a:lnTo>
                  <a:pt x="552215" y="1495542"/>
                </a:lnTo>
                <a:lnTo>
                  <a:pt x="110568" y="1692176"/>
                </a:lnTo>
                <a:lnTo>
                  <a:pt x="91862" y="1647983"/>
                </a:lnTo>
                <a:lnTo>
                  <a:pt x="74935" y="1603480"/>
                </a:lnTo>
                <a:lnTo>
                  <a:pt x="59770" y="1558708"/>
                </a:lnTo>
                <a:lnTo>
                  <a:pt x="46352" y="1513709"/>
                </a:lnTo>
                <a:lnTo>
                  <a:pt x="34665" y="1468523"/>
                </a:lnTo>
                <a:lnTo>
                  <a:pt x="24694" y="1423192"/>
                </a:lnTo>
                <a:lnTo>
                  <a:pt x="16422" y="1377757"/>
                </a:lnTo>
                <a:lnTo>
                  <a:pt x="9834" y="1332259"/>
                </a:lnTo>
                <a:lnTo>
                  <a:pt x="4913" y="1286740"/>
                </a:lnTo>
                <a:lnTo>
                  <a:pt x="1644" y="1241240"/>
                </a:lnTo>
                <a:lnTo>
                  <a:pt x="12" y="1195801"/>
                </a:lnTo>
                <a:lnTo>
                  <a:pt x="0" y="1150463"/>
                </a:lnTo>
                <a:lnTo>
                  <a:pt x="1592" y="1105269"/>
                </a:lnTo>
                <a:lnTo>
                  <a:pt x="4772" y="1060259"/>
                </a:lnTo>
                <a:lnTo>
                  <a:pt x="9526" y="1015475"/>
                </a:lnTo>
                <a:lnTo>
                  <a:pt x="15836" y="970957"/>
                </a:lnTo>
                <a:lnTo>
                  <a:pt x="23687" y="926748"/>
                </a:lnTo>
                <a:lnTo>
                  <a:pt x="33064" y="882887"/>
                </a:lnTo>
                <a:lnTo>
                  <a:pt x="43950" y="839417"/>
                </a:lnTo>
                <a:lnTo>
                  <a:pt x="56329" y="796378"/>
                </a:lnTo>
                <a:lnTo>
                  <a:pt x="70186" y="753812"/>
                </a:lnTo>
                <a:lnTo>
                  <a:pt x="85506" y="711759"/>
                </a:lnTo>
                <a:lnTo>
                  <a:pt x="102271" y="670262"/>
                </a:lnTo>
                <a:lnTo>
                  <a:pt x="120466" y="629361"/>
                </a:lnTo>
                <a:lnTo>
                  <a:pt x="140075" y="589098"/>
                </a:lnTo>
                <a:lnTo>
                  <a:pt x="161084" y="549513"/>
                </a:lnTo>
                <a:lnTo>
                  <a:pt x="183474" y="510648"/>
                </a:lnTo>
                <a:lnTo>
                  <a:pt x="207232" y="472544"/>
                </a:lnTo>
                <a:lnTo>
                  <a:pt x="232340" y="435242"/>
                </a:lnTo>
                <a:lnTo>
                  <a:pt x="258784" y="398784"/>
                </a:lnTo>
                <a:lnTo>
                  <a:pt x="286547" y="363211"/>
                </a:lnTo>
                <a:lnTo>
                  <a:pt x="315614" y="328563"/>
                </a:lnTo>
                <a:lnTo>
                  <a:pt x="345968" y="294882"/>
                </a:lnTo>
                <a:lnTo>
                  <a:pt x="377594" y="262210"/>
                </a:lnTo>
                <a:lnTo>
                  <a:pt x="410476" y="230586"/>
                </a:lnTo>
                <a:lnTo>
                  <a:pt x="444598" y="200054"/>
                </a:lnTo>
                <a:lnTo>
                  <a:pt x="479944" y="170653"/>
                </a:lnTo>
                <a:lnTo>
                  <a:pt x="516499" y="142426"/>
                </a:lnTo>
                <a:lnTo>
                  <a:pt x="554246" y="115412"/>
                </a:lnTo>
                <a:lnTo>
                  <a:pt x="593170" y="89654"/>
                </a:lnTo>
                <a:lnTo>
                  <a:pt x="633255" y="65193"/>
                </a:lnTo>
                <a:lnTo>
                  <a:pt x="674485" y="42069"/>
                </a:lnTo>
                <a:lnTo>
                  <a:pt x="716844" y="20324"/>
                </a:lnTo>
                <a:lnTo>
                  <a:pt x="760317" y="0"/>
                </a:lnTo>
                <a:close/>
              </a:path>
            </a:pathLst>
          </a:custGeom>
          <a:solidFill>
            <a:srgbClr val="FD665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53" name="Google Shape;353;p18"/>
          <p:cNvPicPr preferRelativeResize="0"/>
          <p:nvPr/>
        </p:nvPicPr>
        <p:blipFill rotWithShape="1">
          <a:blip r:embed="rId3">
            <a:alphaModFix/>
          </a:blip>
          <a:srcRect b="0" l="0" r="0" t="0"/>
          <a:stretch/>
        </p:blipFill>
        <p:spPr>
          <a:xfrm>
            <a:off x="5275195" y="2319747"/>
            <a:ext cx="155896" cy="155896"/>
          </a:xfrm>
          <a:prstGeom prst="rect">
            <a:avLst/>
          </a:prstGeom>
          <a:noFill/>
          <a:ln>
            <a:noFill/>
          </a:ln>
        </p:spPr>
      </p:pic>
      <p:sp>
        <p:nvSpPr>
          <p:cNvPr id="354" name="Google Shape;354;p18"/>
          <p:cNvSpPr/>
          <p:nvPr/>
        </p:nvSpPr>
        <p:spPr>
          <a:xfrm>
            <a:off x="7213301" y="2860157"/>
            <a:ext cx="299930" cy="1134906"/>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55" name="Google Shape;355;p18"/>
          <p:cNvSpPr/>
          <p:nvPr/>
        </p:nvSpPr>
        <p:spPr>
          <a:xfrm>
            <a:off x="6408585" y="710982"/>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56" name="Google Shape;356;p18"/>
          <p:cNvSpPr/>
          <p:nvPr/>
        </p:nvSpPr>
        <p:spPr>
          <a:xfrm>
            <a:off x="4609287" y="1702002"/>
            <a:ext cx="797604" cy="535520"/>
          </a:xfrm>
          <a:custGeom>
            <a:rect b="b" l="l" r="r" t="t"/>
            <a:pathLst>
              <a:path extrusionOk="0" h="718819" w="1070609">
                <a:moveTo>
                  <a:pt x="378240" y="26861"/>
                </a:moveTo>
                <a:lnTo>
                  <a:pt x="423921" y="14138"/>
                </a:lnTo>
                <a:lnTo>
                  <a:pt x="469751" y="5491"/>
                </a:lnTo>
                <a:lnTo>
                  <a:pt x="515523" y="813"/>
                </a:lnTo>
                <a:lnTo>
                  <a:pt x="561027" y="0"/>
                </a:lnTo>
                <a:lnTo>
                  <a:pt x="606056" y="2944"/>
                </a:lnTo>
                <a:lnTo>
                  <a:pt x="650403" y="9540"/>
                </a:lnTo>
                <a:lnTo>
                  <a:pt x="693859" y="19683"/>
                </a:lnTo>
                <a:lnTo>
                  <a:pt x="736217" y="33266"/>
                </a:lnTo>
                <a:lnTo>
                  <a:pt x="777269" y="50183"/>
                </a:lnTo>
                <a:lnTo>
                  <a:pt x="816807" y="70328"/>
                </a:lnTo>
                <a:lnTo>
                  <a:pt x="854623" y="93596"/>
                </a:lnTo>
                <a:lnTo>
                  <a:pt x="890509" y="119881"/>
                </a:lnTo>
                <a:lnTo>
                  <a:pt x="924258" y="149076"/>
                </a:lnTo>
                <a:lnTo>
                  <a:pt x="955661" y="181076"/>
                </a:lnTo>
                <a:lnTo>
                  <a:pt x="984510" y="215775"/>
                </a:lnTo>
                <a:lnTo>
                  <a:pt x="1010599" y="253067"/>
                </a:lnTo>
                <a:lnTo>
                  <a:pt x="1033718" y="292846"/>
                </a:lnTo>
                <a:lnTo>
                  <a:pt x="1053661" y="335006"/>
                </a:lnTo>
                <a:lnTo>
                  <a:pt x="1070219" y="379442"/>
                </a:lnTo>
                <a:lnTo>
                  <a:pt x="26872" y="718445"/>
                </a:lnTo>
                <a:lnTo>
                  <a:pt x="14149" y="672764"/>
                </a:lnTo>
                <a:lnTo>
                  <a:pt x="5500" y="626934"/>
                </a:lnTo>
                <a:lnTo>
                  <a:pt x="820" y="581164"/>
                </a:lnTo>
                <a:lnTo>
                  <a:pt x="0" y="535662"/>
                </a:lnTo>
                <a:lnTo>
                  <a:pt x="2933" y="490636"/>
                </a:lnTo>
                <a:lnTo>
                  <a:pt x="9513" y="446295"/>
                </a:lnTo>
                <a:lnTo>
                  <a:pt x="19633" y="402846"/>
                </a:lnTo>
                <a:lnTo>
                  <a:pt x="33186" y="360497"/>
                </a:lnTo>
                <a:lnTo>
                  <a:pt x="50065" y="319458"/>
                </a:lnTo>
                <a:lnTo>
                  <a:pt x="70163" y="279936"/>
                </a:lnTo>
                <a:lnTo>
                  <a:pt x="93372" y="242139"/>
                </a:lnTo>
                <a:lnTo>
                  <a:pt x="119587" y="206275"/>
                </a:lnTo>
                <a:lnTo>
                  <a:pt x="148699" y="172554"/>
                </a:lnTo>
                <a:lnTo>
                  <a:pt x="180602" y="141182"/>
                </a:lnTo>
                <a:lnTo>
                  <a:pt x="215190" y="112369"/>
                </a:lnTo>
                <a:lnTo>
                  <a:pt x="252354" y="86322"/>
                </a:lnTo>
                <a:lnTo>
                  <a:pt x="291989" y="63249"/>
                </a:lnTo>
                <a:lnTo>
                  <a:pt x="333986" y="43359"/>
                </a:lnTo>
                <a:lnTo>
                  <a:pt x="378240" y="2686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57" name="Google Shape;357;p18"/>
          <p:cNvSpPr/>
          <p:nvPr/>
        </p:nvSpPr>
        <p:spPr>
          <a:xfrm>
            <a:off x="6380448" y="6187001"/>
            <a:ext cx="502405" cy="555863"/>
          </a:xfrm>
          <a:custGeom>
            <a:rect b="b" l="l" r="r" t="t"/>
            <a:pathLst>
              <a:path extrusionOk="0" h="746125" w="674369">
                <a:moveTo>
                  <a:pt x="627415" y="745568"/>
                </a:moveTo>
                <a:lnTo>
                  <a:pt x="0" y="322371"/>
                </a:lnTo>
                <a:lnTo>
                  <a:pt x="673874" y="0"/>
                </a:lnTo>
                <a:lnTo>
                  <a:pt x="627415" y="745568"/>
                </a:lnTo>
                <a:close/>
              </a:path>
            </a:pathLst>
          </a:custGeom>
          <a:solidFill>
            <a:srgbClr val="F452A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58" name="Google Shape;358;p18"/>
          <p:cNvSpPr/>
          <p:nvPr/>
        </p:nvSpPr>
        <p:spPr>
          <a:xfrm>
            <a:off x="3424910" y="203789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59" name="Google Shape;359;p18"/>
          <p:cNvSpPr/>
          <p:nvPr/>
        </p:nvSpPr>
        <p:spPr>
          <a:xfrm>
            <a:off x="-25723" y="52624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60" name="Google Shape;360;p18"/>
          <p:cNvSpPr/>
          <p:nvPr/>
        </p:nvSpPr>
        <p:spPr>
          <a:xfrm>
            <a:off x="3179082" y="6231648"/>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61" name="Google Shape;361;p18"/>
          <p:cNvSpPr/>
          <p:nvPr/>
        </p:nvSpPr>
        <p:spPr>
          <a:xfrm>
            <a:off x="5056222" y="5532962"/>
            <a:ext cx="1077191" cy="699204"/>
          </a:xfrm>
          <a:custGeom>
            <a:rect b="b" l="l" r="r" t="t"/>
            <a:pathLst>
              <a:path extrusionOk="0" h="938529" w="1445894">
                <a:moveTo>
                  <a:pt x="1445785" y="474832"/>
                </a:moveTo>
                <a:lnTo>
                  <a:pt x="172824" y="938152"/>
                </a:lnTo>
                <a:lnTo>
                  <a:pt x="0" y="463319"/>
                </a:lnTo>
                <a:lnTo>
                  <a:pt x="1272960" y="0"/>
                </a:lnTo>
                <a:lnTo>
                  <a:pt x="1445785" y="474832"/>
                </a:lnTo>
                <a:close/>
              </a:path>
            </a:pathLst>
          </a:custGeom>
          <a:solidFill>
            <a:srgbClr val="FEF0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62" name="Google Shape;362;p18"/>
          <p:cNvPicPr preferRelativeResize="0"/>
          <p:nvPr/>
        </p:nvPicPr>
        <p:blipFill rotWithShape="1">
          <a:blip r:embed="rId4">
            <a:alphaModFix/>
          </a:blip>
          <a:srcRect b="0" l="0" r="0" t="0"/>
          <a:stretch/>
        </p:blipFill>
        <p:spPr>
          <a:xfrm>
            <a:off x="4601154" y="5142613"/>
            <a:ext cx="155896" cy="155896"/>
          </a:xfrm>
          <a:prstGeom prst="rect">
            <a:avLst/>
          </a:prstGeom>
          <a:noFill/>
          <a:ln>
            <a:noFill/>
          </a:ln>
        </p:spPr>
      </p:pic>
      <p:sp>
        <p:nvSpPr>
          <p:cNvPr id="363" name="Google Shape;363;p18"/>
          <p:cNvSpPr/>
          <p:nvPr/>
        </p:nvSpPr>
        <p:spPr>
          <a:xfrm>
            <a:off x="3134539" y="548331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64" name="Google Shape;364;p18"/>
          <p:cNvSpPr/>
          <p:nvPr/>
        </p:nvSpPr>
        <p:spPr>
          <a:xfrm>
            <a:off x="5691362" y="6518783"/>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65" name="Google Shape;365;p18"/>
          <p:cNvSpPr/>
          <p:nvPr/>
        </p:nvSpPr>
        <p:spPr>
          <a:xfrm>
            <a:off x="2229013" y="5477724"/>
            <a:ext cx="297564" cy="419618"/>
          </a:xfrm>
          <a:custGeom>
            <a:rect b="b" l="l" r="r" t="t"/>
            <a:pathLst>
              <a:path extrusionOk="0" h="563245" w="399415">
                <a:moveTo>
                  <a:pt x="93382" y="0"/>
                </a:moveTo>
                <a:lnTo>
                  <a:pt x="399338" y="256727"/>
                </a:lnTo>
                <a:lnTo>
                  <a:pt x="142550" y="562755"/>
                </a:lnTo>
                <a:lnTo>
                  <a:pt x="108596" y="530755"/>
                </a:lnTo>
                <a:lnTo>
                  <a:pt x="79179" y="495804"/>
                </a:lnTo>
                <a:lnTo>
                  <a:pt x="54335" y="458325"/>
                </a:lnTo>
                <a:lnTo>
                  <a:pt x="34101" y="418740"/>
                </a:lnTo>
                <a:lnTo>
                  <a:pt x="18514" y="377471"/>
                </a:lnTo>
                <a:lnTo>
                  <a:pt x="7610" y="334942"/>
                </a:lnTo>
                <a:lnTo>
                  <a:pt x="1427" y="291573"/>
                </a:lnTo>
                <a:lnTo>
                  <a:pt x="0" y="247789"/>
                </a:lnTo>
                <a:lnTo>
                  <a:pt x="3366" y="204011"/>
                </a:lnTo>
                <a:lnTo>
                  <a:pt x="11562" y="160661"/>
                </a:lnTo>
                <a:lnTo>
                  <a:pt x="24625" y="118163"/>
                </a:lnTo>
                <a:lnTo>
                  <a:pt x="42592" y="76938"/>
                </a:lnTo>
                <a:lnTo>
                  <a:pt x="65498" y="37410"/>
                </a:lnTo>
                <a:lnTo>
                  <a:pt x="93382"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66" name="Google Shape;366;p18"/>
          <p:cNvSpPr/>
          <p:nvPr/>
        </p:nvSpPr>
        <p:spPr>
          <a:xfrm>
            <a:off x="4799838" y="651878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67" name="Google Shape;367;p18"/>
          <p:cNvPicPr preferRelativeResize="0"/>
          <p:nvPr/>
        </p:nvPicPr>
        <p:blipFill rotWithShape="1">
          <a:blip r:embed="rId5">
            <a:alphaModFix/>
          </a:blip>
          <a:srcRect b="0" l="0" r="0" t="0"/>
          <a:stretch/>
        </p:blipFill>
        <p:spPr>
          <a:xfrm>
            <a:off x="6804188" y="5483297"/>
            <a:ext cx="155896" cy="155896"/>
          </a:xfrm>
          <a:prstGeom prst="rect">
            <a:avLst/>
          </a:prstGeom>
          <a:noFill/>
          <a:ln>
            <a:noFill/>
          </a:ln>
        </p:spPr>
      </p:pic>
      <p:pic>
        <p:nvPicPr>
          <p:cNvPr id="368" name="Google Shape;368;p18"/>
          <p:cNvPicPr preferRelativeResize="0"/>
          <p:nvPr/>
        </p:nvPicPr>
        <p:blipFill rotWithShape="1">
          <a:blip r:embed="rId5">
            <a:alphaModFix/>
          </a:blip>
          <a:srcRect b="0" l="0" r="0" t="0"/>
          <a:stretch/>
        </p:blipFill>
        <p:spPr>
          <a:xfrm>
            <a:off x="5947744" y="4563400"/>
            <a:ext cx="155896" cy="155896"/>
          </a:xfrm>
          <a:prstGeom prst="rect">
            <a:avLst/>
          </a:prstGeom>
          <a:noFill/>
          <a:ln>
            <a:noFill/>
          </a:ln>
        </p:spPr>
      </p:pic>
      <p:sp>
        <p:nvSpPr>
          <p:cNvPr id="369" name="Google Shape;369;p18"/>
          <p:cNvSpPr/>
          <p:nvPr/>
        </p:nvSpPr>
        <p:spPr>
          <a:xfrm>
            <a:off x="5691361" y="475689"/>
            <a:ext cx="256880" cy="256880"/>
          </a:xfrm>
          <a:custGeom>
            <a:rect b="b" l="l" r="r" t="t"/>
            <a:pathLst>
              <a:path extrusionOk="0" h="344805" w="344805">
                <a:moveTo>
                  <a:pt x="172115" y="344229"/>
                </a:moveTo>
                <a:lnTo>
                  <a:pt x="130284" y="339070"/>
                </a:lnTo>
                <a:lnTo>
                  <a:pt x="90979" y="323908"/>
                </a:lnTo>
                <a:lnTo>
                  <a:pt x="56536" y="299651"/>
                </a:lnTo>
                <a:lnTo>
                  <a:pt x="29006" y="267736"/>
                </a:lnTo>
                <a:lnTo>
                  <a:pt x="10056" y="230089"/>
                </a:lnTo>
                <a:lnTo>
                  <a:pt x="826" y="188985"/>
                </a:lnTo>
                <a:lnTo>
                  <a:pt x="0" y="172114"/>
                </a:lnTo>
                <a:lnTo>
                  <a:pt x="206" y="163659"/>
                </a:lnTo>
                <a:lnTo>
                  <a:pt x="7409" y="122151"/>
                </a:lnTo>
                <a:lnTo>
                  <a:pt x="24480" y="83638"/>
                </a:lnTo>
                <a:lnTo>
                  <a:pt x="50411" y="50411"/>
                </a:lnTo>
                <a:lnTo>
                  <a:pt x="83638" y="24480"/>
                </a:lnTo>
                <a:lnTo>
                  <a:pt x="122152" y="7409"/>
                </a:lnTo>
                <a:lnTo>
                  <a:pt x="163659" y="206"/>
                </a:lnTo>
                <a:lnTo>
                  <a:pt x="172115" y="0"/>
                </a:lnTo>
                <a:lnTo>
                  <a:pt x="180570" y="206"/>
                </a:lnTo>
                <a:lnTo>
                  <a:pt x="222078" y="7409"/>
                </a:lnTo>
                <a:lnTo>
                  <a:pt x="260591" y="24480"/>
                </a:lnTo>
                <a:lnTo>
                  <a:pt x="293818" y="50411"/>
                </a:lnTo>
                <a:lnTo>
                  <a:pt x="319749" y="83638"/>
                </a:lnTo>
                <a:lnTo>
                  <a:pt x="336821" y="122151"/>
                </a:lnTo>
                <a:lnTo>
                  <a:pt x="344023" y="163659"/>
                </a:lnTo>
                <a:lnTo>
                  <a:pt x="344230" y="172114"/>
                </a:lnTo>
                <a:lnTo>
                  <a:pt x="344023" y="180570"/>
                </a:lnTo>
                <a:lnTo>
                  <a:pt x="336821" y="222077"/>
                </a:lnTo>
                <a:lnTo>
                  <a:pt x="319749" y="260591"/>
                </a:lnTo>
                <a:lnTo>
                  <a:pt x="293818" y="293818"/>
                </a:lnTo>
                <a:lnTo>
                  <a:pt x="260591" y="319748"/>
                </a:lnTo>
                <a:lnTo>
                  <a:pt x="222078" y="336820"/>
                </a:lnTo>
                <a:lnTo>
                  <a:pt x="180570" y="344022"/>
                </a:lnTo>
                <a:lnTo>
                  <a:pt x="172115" y="344229"/>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70" name="Google Shape;370;p18"/>
          <p:cNvSpPr/>
          <p:nvPr/>
        </p:nvSpPr>
        <p:spPr>
          <a:xfrm>
            <a:off x="6859618" y="2319747"/>
            <a:ext cx="256880" cy="256879"/>
          </a:xfrm>
          <a:custGeom>
            <a:rect b="b" l="l" r="r" t="t"/>
            <a:pathLst>
              <a:path extrusionOk="0" h="344804" w="344805">
                <a:moveTo>
                  <a:pt x="172115" y="344229"/>
                </a:moveTo>
                <a:lnTo>
                  <a:pt x="130284" y="339070"/>
                </a:lnTo>
                <a:lnTo>
                  <a:pt x="90979" y="323908"/>
                </a:lnTo>
                <a:lnTo>
                  <a:pt x="56536" y="299651"/>
                </a:lnTo>
                <a:lnTo>
                  <a:pt x="29006" y="267736"/>
                </a:lnTo>
                <a:lnTo>
                  <a:pt x="10056" y="230089"/>
                </a:lnTo>
                <a:lnTo>
                  <a:pt x="826" y="188985"/>
                </a:lnTo>
                <a:lnTo>
                  <a:pt x="0" y="172114"/>
                </a:lnTo>
                <a:lnTo>
                  <a:pt x="206" y="163659"/>
                </a:lnTo>
                <a:lnTo>
                  <a:pt x="7409" y="122151"/>
                </a:lnTo>
                <a:lnTo>
                  <a:pt x="24480" y="83638"/>
                </a:lnTo>
                <a:lnTo>
                  <a:pt x="50411" y="50411"/>
                </a:lnTo>
                <a:lnTo>
                  <a:pt x="83638" y="24480"/>
                </a:lnTo>
                <a:lnTo>
                  <a:pt x="122152" y="7409"/>
                </a:lnTo>
                <a:lnTo>
                  <a:pt x="163659" y="206"/>
                </a:lnTo>
                <a:lnTo>
                  <a:pt x="172115" y="0"/>
                </a:lnTo>
                <a:lnTo>
                  <a:pt x="180570" y="206"/>
                </a:lnTo>
                <a:lnTo>
                  <a:pt x="222078" y="7409"/>
                </a:lnTo>
                <a:lnTo>
                  <a:pt x="260591" y="24480"/>
                </a:lnTo>
                <a:lnTo>
                  <a:pt x="293818" y="50411"/>
                </a:lnTo>
                <a:lnTo>
                  <a:pt x="319749" y="83638"/>
                </a:lnTo>
                <a:lnTo>
                  <a:pt x="336821" y="122151"/>
                </a:lnTo>
                <a:lnTo>
                  <a:pt x="344023" y="163659"/>
                </a:lnTo>
                <a:lnTo>
                  <a:pt x="344230" y="172114"/>
                </a:lnTo>
                <a:lnTo>
                  <a:pt x="344023" y="180570"/>
                </a:lnTo>
                <a:lnTo>
                  <a:pt x="336821" y="222077"/>
                </a:lnTo>
                <a:lnTo>
                  <a:pt x="319749" y="260591"/>
                </a:lnTo>
                <a:lnTo>
                  <a:pt x="293818" y="293818"/>
                </a:lnTo>
                <a:lnTo>
                  <a:pt x="260591" y="319748"/>
                </a:lnTo>
                <a:lnTo>
                  <a:pt x="222078" y="336820"/>
                </a:lnTo>
                <a:lnTo>
                  <a:pt x="180570" y="344022"/>
                </a:lnTo>
                <a:lnTo>
                  <a:pt x="172115" y="344229"/>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71" name="Google Shape;371;p18"/>
          <p:cNvPicPr preferRelativeResize="0"/>
          <p:nvPr/>
        </p:nvPicPr>
        <p:blipFill rotWithShape="1">
          <a:blip r:embed="rId6">
            <a:alphaModFix/>
          </a:blip>
          <a:srcRect b="0" l="0" r="0" t="0"/>
          <a:stretch/>
        </p:blipFill>
        <p:spPr>
          <a:xfrm>
            <a:off x="790195" y="1185385"/>
            <a:ext cx="155896" cy="155896"/>
          </a:xfrm>
          <a:prstGeom prst="rect">
            <a:avLst/>
          </a:prstGeom>
          <a:noFill/>
          <a:ln>
            <a:noFill/>
          </a:ln>
        </p:spPr>
      </p:pic>
      <p:pic>
        <p:nvPicPr>
          <p:cNvPr id="372" name="Google Shape;372;p18"/>
          <p:cNvPicPr preferRelativeResize="0"/>
          <p:nvPr/>
        </p:nvPicPr>
        <p:blipFill rotWithShape="1">
          <a:blip r:embed="rId7">
            <a:alphaModFix/>
          </a:blip>
          <a:srcRect b="0" l="0" r="0" t="0"/>
          <a:stretch/>
        </p:blipFill>
        <p:spPr>
          <a:xfrm>
            <a:off x="5197238" y="1439740"/>
            <a:ext cx="155907" cy="155896"/>
          </a:xfrm>
          <a:prstGeom prst="rect">
            <a:avLst/>
          </a:prstGeom>
          <a:noFill/>
          <a:ln>
            <a:noFill/>
          </a:ln>
        </p:spPr>
      </p:pic>
      <p:sp>
        <p:nvSpPr>
          <p:cNvPr id="373" name="Google Shape;373;p18"/>
          <p:cNvSpPr/>
          <p:nvPr/>
        </p:nvSpPr>
        <p:spPr>
          <a:xfrm>
            <a:off x="6408585" y="35002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74" name="Google Shape;374;p18"/>
          <p:cNvSpPr/>
          <p:nvPr/>
        </p:nvSpPr>
        <p:spPr>
          <a:xfrm>
            <a:off x="6537980" y="4367501"/>
            <a:ext cx="228021" cy="456044"/>
          </a:xfrm>
          <a:custGeom>
            <a:rect b="b" l="l" r="r" t="t"/>
            <a:pathLst>
              <a:path extrusionOk="0" h="612139" w="306069">
                <a:moveTo>
                  <a:pt x="305940" y="611880"/>
                </a:moveTo>
                <a:lnTo>
                  <a:pt x="0" y="611880"/>
                </a:lnTo>
                <a:lnTo>
                  <a:pt x="0" y="0"/>
                </a:lnTo>
                <a:lnTo>
                  <a:pt x="305940" y="0"/>
                </a:lnTo>
                <a:lnTo>
                  <a:pt x="305940" y="611880"/>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75" name="Google Shape;375;p18"/>
          <p:cNvSpPr/>
          <p:nvPr/>
        </p:nvSpPr>
        <p:spPr>
          <a:xfrm>
            <a:off x="2952429" y="4426845"/>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376" name="Shape 376"/>
        <p:cNvGrpSpPr/>
        <p:nvPr/>
      </p:nvGrpSpPr>
      <p:grpSpPr>
        <a:xfrm>
          <a:off x="0" y="0"/>
          <a:ext cx="0" cy="0"/>
          <a:chOff x="0" y="0"/>
          <a:chExt cx="0" cy="0"/>
        </a:xfrm>
      </p:grpSpPr>
      <p:sp>
        <p:nvSpPr>
          <p:cNvPr id="377" name="Google Shape;377;p19"/>
          <p:cNvSpPr/>
          <p:nvPr/>
        </p:nvSpPr>
        <p:spPr>
          <a:xfrm>
            <a:off x="-25" y="0"/>
            <a:ext cx="753903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1A1A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78" name="Google Shape;378;p19"/>
          <p:cNvSpPr txBox="1"/>
          <p:nvPr>
            <p:ph type="ctrTitle"/>
          </p:nvPr>
        </p:nvSpPr>
        <p:spPr>
          <a:xfrm>
            <a:off x="294299" y="1783181"/>
            <a:ext cx="4058100" cy="41067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5400">
                <a:solidFill>
                  <a:srgbClr val="FFDAED"/>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9" name="Google Shape;379;p19"/>
          <p:cNvSpPr/>
          <p:nvPr/>
        </p:nvSpPr>
        <p:spPr>
          <a:xfrm>
            <a:off x="5348153" y="10242778"/>
            <a:ext cx="126549" cy="142440"/>
          </a:xfrm>
          <a:custGeom>
            <a:rect b="b" l="l" r="r" t="t"/>
            <a:pathLst>
              <a:path extrusionOk="0" h="313054" w="278130">
                <a:moveTo>
                  <a:pt x="117150" y="313041"/>
                </a:moveTo>
                <a:lnTo>
                  <a:pt x="70018" y="304555"/>
                </a:lnTo>
                <a:lnTo>
                  <a:pt x="32950" y="279938"/>
                </a:lnTo>
                <a:lnTo>
                  <a:pt x="8695" y="240448"/>
                </a:lnTo>
                <a:lnTo>
                  <a:pt x="0" y="187346"/>
                </a:lnTo>
                <a:lnTo>
                  <a:pt x="0" y="0"/>
                </a:lnTo>
                <a:lnTo>
                  <a:pt x="65895" y="0"/>
                </a:lnTo>
                <a:lnTo>
                  <a:pt x="65895" y="180639"/>
                </a:lnTo>
                <a:lnTo>
                  <a:pt x="70739" y="211253"/>
                </a:lnTo>
                <a:lnTo>
                  <a:pt x="84507" y="233410"/>
                </a:lnTo>
                <a:lnTo>
                  <a:pt x="106054" y="246876"/>
                </a:lnTo>
                <a:lnTo>
                  <a:pt x="134236" y="251417"/>
                </a:lnTo>
                <a:lnTo>
                  <a:pt x="164618" y="246441"/>
                </a:lnTo>
                <a:lnTo>
                  <a:pt x="189228" y="230823"/>
                </a:lnTo>
                <a:lnTo>
                  <a:pt x="205717" y="203531"/>
                </a:lnTo>
                <a:lnTo>
                  <a:pt x="211735" y="163533"/>
                </a:lnTo>
                <a:lnTo>
                  <a:pt x="211735" y="0"/>
                </a:lnTo>
                <a:lnTo>
                  <a:pt x="277615" y="0"/>
                </a:lnTo>
                <a:lnTo>
                  <a:pt x="277615" y="305111"/>
                </a:lnTo>
                <a:lnTo>
                  <a:pt x="211735" y="305111"/>
                </a:lnTo>
                <a:lnTo>
                  <a:pt x="211735" y="266051"/>
                </a:lnTo>
                <a:lnTo>
                  <a:pt x="194298" y="286786"/>
                </a:lnTo>
                <a:lnTo>
                  <a:pt x="172457" y="301450"/>
                </a:lnTo>
                <a:lnTo>
                  <a:pt x="146608" y="310163"/>
                </a:lnTo>
                <a:lnTo>
                  <a:pt x="117150" y="31304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80" name="Google Shape;380;p19"/>
          <p:cNvSpPr/>
          <p:nvPr/>
        </p:nvSpPr>
        <p:spPr>
          <a:xfrm>
            <a:off x="5504087" y="10239173"/>
            <a:ext cx="126549" cy="142440"/>
          </a:xfrm>
          <a:custGeom>
            <a:rect b="b" l="l" r="r" t="t"/>
            <a:pathLst>
              <a:path extrusionOk="0" h="313054" w="278130">
                <a:moveTo>
                  <a:pt x="277652" y="313043"/>
                </a:moveTo>
                <a:lnTo>
                  <a:pt x="211779" y="313043"/>
                </a:lnTo>
                <a:lnTo>
                  <a:pt x="211779" y="132428"/>
                </a:lnTo>
                <a:lnTo>
                  <a:pt x="206932" y="101799"/>
                </a:lnTo>
                <a:lnTo>
                  <a:pt x="193157" y="79633"/>
                </a:lnTo>
                <a:lnTo>
                  <a:pt x="171604" y="66164"/>
                </a:lnTo>
                <a:lnTo>
                  <a:pt x="143421" y="61623"/>
                </a:lnTo>
                <a:lnTo>
                  <a:pt x="113024" y="66603"/>
                </a:lnTo>
                <a:lnTo>
                  <a:pt x="88413" y="82228"/>
                </a:lnTo>
                <a:lnTo>
                  <a:pt x="71928" y="109521"/>
                </a:lnTo>
                <a:lnTo>
                  <a:pt x="65913" y="149509"/>
                </a:lnTo>
                <a:lnTo>
                  <a:pt x="65913" y="313043"/>
                </a:lnTo>
                <a:lnTo>
                  <a:pt x="0" y="313043"/>
                </a:lnTo>
                <a:lnTo>
                  <a:pt x="0" y="7929"/>
                </a:lnTo>
                <a:lnTo>
                  <a:pt x="65913" y="7929"/>
                </a:lnTo>
                <a:lnTo>
                  <a:pt x="65913" y="46987"/>
                </a:lnTo>
                <a:lnTo>
                  <a:pt x="83355" y="26266"/>
                </a:lnTo>
                <a:lnTo>
                  <a:pt x="105203" y="11600"/>
                </a:lnTo>
                <a:lnTo>
                  <a:pt x="131054" y="2881"/>
                </a:lnTo>
                <a:lnTo>
                  <a:pt x="160504" y="0"/>
                </a:lnTo>
                <a:lnTo>
                  <a:pt x="207633" y="8486"/>
                </a:lnTo>
                <a:lnTo>
                  <a:pt x="244700" y="33107"/>
                </a:lnTo>
                <a:lnTo>
                  <a:pt x="268956" y="72605"/>
                </a:lnTo>
                <a:lnTo>
                  <a:pt x="277652" y="125722"/>
                </a:lnTo>
                <a:lnTo>
                  <a:pt x="277652" y="313043"/>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81" name="Google Shape;381;p19"/>
          <p:cNvSpPr/>
          <p:nvPr/>
        </p:nvSpPr>
        <p:spPr>
          <a:xfrm>
            <a:off x="5654761" y="10239173"/>
            <a:ext cx="135795" cy="146196"/>
          </a:xfrm>
          <a:custGeom>
            <a:rect b="b" l="l" r="r" t="t"/>
            <a:pathLst>
              <a:path extrusionOk="0" h="321309" w="298450">
                <a:moveTo>
                  <a:pt x="161087" y="320972"/>
                </a:moveTo>
                <a:lnTo>
                  <a:pt x="117157" y="315355"/>
                </a:lnTo>
                <a:lnTo>
                  <a:pt x="78367" y="299431"/>
                </a:lnTo>
                <a:lnTo>
                  <a:pt x="45986" y="274592"/>
                </a:lnTo>
                <a:lnTo>
                  <a:pt x="21285" y="242230"/>
                </a:lnTo>
                <a:lnTo>
                  <a:pt x="5532" y="203736"/>
                </a:lnTo>
                <a:lnTo>
                  <a:pt x="0" y="160502"/>
                </a:lnTo>
                <a:lnTo>
                  <a:pt x="5532" y="117042"/>
                </a:lnTo>
                <a:lnTo>
                  <a:pt x="21285" y="78480"/>
                </a:lnTo>
                <a:lnTo>
                  <a:pt x="45986" y="46155"/>
                </a:lnTo>
                <a:lnTo>
                  <a:pt x="78367" y="21406"/>
                </a:lnTo>
                <a:lnTo>
                  <a:pt x="117157" y="5575"/>
                </a:lnTo>
                <a:lnTo>
                  <a:pt x="161087" y="0"/>
                </a:lnTo>
                <a:lnTo>
                  <a:pt x="204148" y="5604"/>
                </a:lnTo>
                <a:lnTo>
                  <a:pt x="242394" y="21506"/>
                </a:lnTo>
                <a:lnTo>
                  <a:pt x="274005" y="46339"/>
                </a:lnTo>
                <a:lnTo>
                  <a:pt x="297162" y="78734"/>
                </a:lnTo>
                <a:lnTo>
                  <a:pt x="240424" y="111673"/>
                </a:lnTo>
                <a:lnTo>
                  <a:pt x="227419" y="92230"/>
                </a:lnTo>
                <a:lnTo>
                  <a:pt x="209153" y="77422"/>
                </a:lnTo>
                <a:lnTo>
                  <a:pt x="186537" y="67993"/>
                </a:lnTo>
                <a:lnTo>
                  <a:pt x="160478" y="64685"/>
                </a:lnTo>
                <a:lnTo>
                  <a:pt x="123043" y="71933"/>
                </a:lnTo>
                <a:lnTo>
                  <a:pt x="93040" y="91998"/>
                </a:lnTo>
                <a:lnTo>
                  <a:pt x="73105" y="122360"/>
                </a:lnTo>
                <a:lnTo>
                  <a:pt x="65874" y="160502"/>
                </a:lnTo>
                <a:lnTo>
                  <a:pt x="73105" y="198636"/>
                </a:lnTo>
                <a:lnTo>
                  <a:pt x="93040" y="228989"/>
                </a:lnTo>
                <a:lnTo>
                  <a:pt x="123043" y="249045"/>
                </a:lnTo>
                <a:lnTo>
                  <a:pt x="160478" y="256289"/>
                </a:lnTo>
                <a:lnTo>
                  <a:pt x="186555" y="252894"/>
                </a:lnTo>
                <a:lnTo>
                  <a:pt x="209303" y="243324"/>
                </a:lnTo>
                <a:lnTo>
                  <a:pt x="227923" y="228495"/>
                </a:lnTo>
                <a:lnTo>
                  <a:pt x="241619" y="209326"/>
                </a:lnTo>
                <a:lnTo>
                  <a:pt x="298384" y="241624"/>
                </a:lnTo>
                <a:lnTo>
                  <a:pt x="274520" y="274362"/>
                </a:lnTo>
                <a:lnTo>
                  <a:pt x="242546" y="299378"/>
                </a:lnTo>
                <a:lnTo>
                  <a:pt x="204167" y="315354"/>
                </a:lnTo>
                <a:lnTo>
                  <a:pt x="161087" y="320972"/>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82" name="Google Shape;382;p19"/>
          <p:cNvSpPr/>
          <p:nvPr/>
        </p:nvSpPr>
        <p:spPr>
          <a:xfrm>
            <a:off x="5818634" y="10242778"/>
            <a:ext cx="30048" cy="138972"/>
          </a:xfrm>
          <a:custGeom>
            <a:rect b="b" l="l" r="r" t="t"/>
            <a:pathLst>
              <a:path extrusionOk="0" h="305434" w="66040">
                <a:moveTo>
                  <a:pt x="65872" y="305111"/>
                </a:moveTo>
                <a:lnTo>
                  <a:pt x="0" y="305111"/>
                </a:lnTo>
                <a:lnTo>
                  <a:pt x="0" y="0"/>
                </a:lnTo>
                <a:lnTo>
                  <a:pt x="65872" y="0"/>
                </a:lnTo>
                <a:lnTo>
                  <a:pt x="65872" y="30511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83" name="Google Shape;383;p19"/>
          <p:cNvSpPr/>
          <p:nvPr/>
        </p:nvSpPr>
        <p:spPr>
          <a:xfrm>
            <a:off x="4977043" y="9981138"/>
            <a:ext cx="468636" cy="404206"/>
          </a:xfrm>
          <a:custGeom>
            <a:rect b="b" l="l" r="r" t="t"/>
            <a:pathLst>
              <a:path extrusionOk="0" h="888365" w="1029969">
                <a:moveTo>
                  <a:pt x="406996" y="547255"/>
                </a:moveTo>
                <a:lnTo>
                  <a:pt x="381571" y="512749"/>
                </a:lnTo>
                <a:lnTo>
                  <a:pt x="349288" y="484479"/>
                </a:lnTo>
                <a:lnTo>
                  <a:pt x="311365" y="463270"/>
                </a:lnTo>
                <a:lnTo>
                  <a:pt x="268986" y="449948"/>
                </a:lnTo>
                <a:lnTo>
                  <a:pt x="223342" y="445325"/>
                </a:lnTo>
                <a:lnTo>
                  <a:pt x="176428" y="449757"/>
                </a:lnTo>
                <a:lnTo>
                  <a:pt x="133616" y="462508"/>
                </a:lnTo>
                <a:lnTo>
                  <a:pt x="95554" y="482752"/>
                </a:lnTo>
                <a:lnTo>
                  <a:pt x="62928" y="509625"/>
                </a:lnTo>
                <a:lnTo>
                  <a:pt x="36398" y="542315"/>
                </a:lnTo>
                <a:lnTo>
                  <a:pt x="16611" y="579970"/>
                </a:lnTo>
                <a:lnTo>
                  <a:pt x="4267" y="621753"/>
                </a:lnTo>
                <a:lnTo>
                  <a:pt x="0" y="666826"/>
                </a:lnTo>
                <a:lnTo>
                  <a:pt x="4267" y="711923"/>
                </a:lnTo>
                <a:lnTo>
                  <a:pt x="16611" y="753706"/>
                </a:lnTo>
                <a:lnTo>
                  <a:pt x="36398" y="791362"/>
                </a:lnTo>
                <a:lnTo>
                  <a:pt x="62928" y="824052"/>
                </a:lnTo>
                <a:lnTo>
                  <a:pt x="95554" y="850925"/>
                </a:lnTo>
                <a:lnTo>
                  <a:pt x="133616" y="871156"/>
                </a:lnTo>
                <a:lnTo>
                  <a:pt x="176428" y="883907"/>
                </a:lnTo>
                <a:lnTo>
                  <a:pt x="223342" y="888339"/>
                </a:lnTo>
                <a:lnTo>
                  <a:pt x="269278" y="883653"/>
                </a:lnTo>
                <a:lnTo>
                  <a:pt x="311823" y="870178"/>
                </a:lnTo>
                <a:lnTo>
                  <a:pt x="349745" y="848791"/>
                </a:lnTo>
                <a:lnTo>
                  <a:pt x="381876" y="820381"/>
                </a:lnTo>
                <a:lnTo>
                  <a:pt x="406996" y="785825"/>
                </a:lnTo>
                <a:lnTo>
                  <a:pt x="346011" y="751039"/>
                </a:lnTo>
                <a:lnTo>
                  <a:pt x="325107" y="779589"/>
                </a:lnTo>
                <a:lnTo>
                  <a:pt x="296557" y="801319"/>
                </a:lnTo>
                <a:lnTo>
                  <a:pt x="262077" y="815162"/>
                </a:lnTo>
                <a:lnTo>
                  <a:pt x="223342" y="820013"/>
                </a:lnTo>
                <a:lnTo>
                  <a:pt x="172034" y="812520"/>
                </a:lnTo>
                <a:lnTo>
                  <a:pt x="129628" y="791400"/>
                </a:lnTo>
                <a:lnTo>
                  <a:pt x="97548" y="758710"/>
                </a:lnTo>
                <a:lnTo>
                  <a:pt x="77254" y="716495"/>
                </a:lnTo>
                <a:lnTo>
                  <a:pt x="70167" y="666826"/>
                </a:lnTo>
                <a:lnTo>
                  <a:pt x="77254" y="617156"/>
                </a:lnTo>
                <a:lnTo>
                  <a:pt x="97548" y="574954"/>
                </a:lnTo>
                <a:lnTo>
                  <a:pt x="129628" y="542277"/>
                </a:lnTo>
                <a:lnTo>
                  <a:pt x="172034" y="521169"/>
                </a:lnTo>
                <a:lnTo>
                  <a:pt x="223342" y="513676"/>
                </a:lnTo>
                <a:lnTo>
                  <a:pt x="261988" y="518528"/>
                </a:lnTo>
                <a:lnTo>
                  <a:pt x="296341" y="532358"/>
                </a:lnTo>
                <a:lnTo>
                  <a:pt x="324866" y="554101"/>
                </a:lnTo>
                <a:lnTo>
                  <a:pt x="346011" y="582637"/>
                </a:lnTo>
                <a:lnTo>
                  <a:pt x="406996" y="547255"/>
                </a:lnTo>
                <a:close/>
              </a:path>
              <a:path extrusionOk="0" h="888365" w="1029969">
                <a:moveTo>
                  <a:pt x="694156" y="318173"/>
                </a:moveTo>
                <a:lnTo>
                  <a:pt x="686142" y="274205"/>
                </a:lnTo>
                <a:lnTo>
                  <a:pt x="664413" y="242303"/>
                </a:lnTo>
                <a:lnTo>
                  <a:pt x="632434" y="219405"/>
                </a:lnTo>
                <a:lnTo>
                  <a:pt x="593674" y="202476"/>
                </a:lnTo>
                <a:lnTo>
                  <a:pt x="551586" y="188455"/>
                </a:lnTo>
                <a:lnTo>
                  <a:pt x="511784" y="174421"/>
                </a:lnTo>
                <a:lnTo>
                  <a:pt x="485063" y="160159"/>
                </a:lnTo>
                <a:lnTo>
                  <a:pt x="470039" y="143370"/>
                </a:lnTo>
                <a:lnTo>
                  <a:pt x="465340" y="121780"/>
                </a:lnTo>
                <a:lnTo>
                  <a:pt x="470090" y="99771"/>
                </a:lnTo>
                <a:lnTo>
                  <a:pt x="483603" y="82994"/>
                </a:lnTo>
                <a:lnTo>
                  <a:pt x="504812" y="72288"/>
                </a:lnTo>
                <a:lnTo>
                  <a:pt x="532625" y="68529"/>
                </a:lnTo>
                <a:lnTo>
                  <a:pt x="564667" y="73088"/>
                </a:lnTo>
                <a:lnTo>
                  <a:pt x="589762" y="85674"/>
                </a:lnTo>
                <a:lnTo>
                  <a:pt x="608774" y="104686"/>
                </a:lnTo>
                <a:lnTo>
                  <a:pt x="622566" y="128511"/>
                </a:lnTo>
                <a:lnTo>
                  <a:pt x="681913" y="94246"/>
                </a:lnTo>
                <a:lnTo>
                  <a:pt x="657123" y="55499"/>
                </a:lnTo>
                <a:lnTo>
                  <a:pt x="623570" y="25781"/>
                </a:lnTo>
                <a:lnTo>
                  <a:pt x="581850" y="6718"/>
                </a:lnTo>
                <a:lnTo>
                  <a:pt x="532625" y="0"/>
                </a:lnTo>
                <a:lnTo>
                  <a:pt x="490575" y="5270"/>
                </a:lnTo>
                <a:lnTo>
                  <a:pt x="452970" y="20764"/>
                </a:lnTo>
                <a:lnTo>
                  <a:pt x="422617" y="45986"/>
                </a:lnTo>
                <a:lnTo>
                  <a:pt x="402348" y="80429"/>
                </a:lnTo>
                <a:lnTo>
                  <a:pt x="394957" y="123583"/>
                </a:lnTo>
                <a:lnTo>
                  <a:pt x="406133" y="174434"/>
                </a:lnTo>
                <a:lnTo>
                  <a:pt x="435724" y="209029"/>
                </a:lnTo>
                <a:lnTo>
                  <a:pt x="477824" y="232270"/>
                </a:lnTo>
                <a:lnTo>
                  <a:pt x="526503" y="249021"/>
                </a:lnTo>
                <a:lnTo>
                  <a:pt x="568540" y="262940"/>
                </a:lnTo>
                <a:lnTo>
                  <a:pt x="598995" y="277317"/>
                </a:lnTo>
                <a:lnTo>
                  <a:pt x="617524" y="295148"/>
                </a:lnTo>
                <a:lnTo>
                  <a:pt x="623773" y="319392"/>
                </a:lnTo>
                <a:lnTo>
                  <a:pt x="619188" y="341363"/>
                </a:lnTo>
                <a:lnTo>
                  <a:pt x="604901" y="359244"/>
                </a:lnTo>
                <a:lnTo>
                  <a:pt x="580174" y="371284"/>
                </a:lnTo>
                <a:lnTo>
                  <a:pt x="544245" y="375704"/>
                </a:lnTo>
                <a:lnTo>
                  <a:pt x="505244" y="370522"/>
                </a:lnTo>
                <a:lnTo>
                  <a:pt x="474954" y="355879"/>
                </a:lnTo>
                <a:lnTo>
                  <a:pt x="452704" y="333082"/>
                </a:lnTo>
                <a:lnTo>
                  <a:pt x="437794" y="303491"/>
                </a:lnTo>
                <a:lnTo>
                  <a:pt x="377215" y="338975"/>
                </a:lnTo>
                <a:lnTo>
                  <a:pt x="400697" y="382257"/>
                </a:lnTo>
                <a:lnTo>
                  <a:pt x="436638" y="415455"/>
                </a:lnTo>
                <a:lnTo>
                  <a:pt x="484174" y="436714"/>
                </a:lnTo>
                <a:lnTo>
                  <a:pt x="542417" y="444207"/>
                </a:lnTo>
                <a:lnTo>
                  <a:pt x="592505" y="438619"/>
                </a:lnTo>
                <a:lnTo>
                  <a:pt x="634428" y="422402"/>
                </a:lnTo>
                <a:lnTo>
                  <a:pt x="666470" y="396367"/>
                </a:lnTo>
                <a:lnTo>
                  <a:pt x="686955" y="361353"/>
                </a:lnTo>
                <a:lnTo>
                  <a:pt x="694156" y="318173"/>
                </a:lnTo>
                <a:close/>
              </a:path>
              <a:path extrusionOk="0" h="888365" w="1029969">
                <a:moveTo>
                  <a:pt x="765378" y="727862"/>
                </a:moveTo>
                <a:lnTo>
                  <a:pt x="759675" y="684403"/>
                </a:lnTo>
                <a:lnTo>
                  <a:pt x="743546" y="645845"/>
                </a:lnTo>
                <a:lnTo>
                  <a:pt x="718477" y="613524"/>
                </a:lnTo>
                <a:lnTo>
                  <a:pt x="699477" y="599084"/>
                </a:lnTo>
                <a:lnTo>
                  <a:pt x="699477" y="727862"/>
                </a:lnTo>
                <a:lnTo>
                  <a:pt x="692150" y="766356"/>
                </a:lnTo>
                <a:lnTo>
                  <a:pt x="672020" y="796886"/>
                </a:lnTo>
                <a:lnTo>
                  <a:pt x="641819" y="817003"/>
                </a:lnTo>
                <a:lnTo>
                  <a:pt x="604304" y="824268"/>
                </a:lnTo>
                <a:lnTo>
                  <a:pt x="566762" y="817003"/>
                </a:lnTo>
                <a:lnTo>
                  <a:pt x="536549" y="796886"/>
                </a:lnTo>
                <a:lnTo>
                  <a:pt x="516420" y="766356"/>
                </a:lnTo>
                <a:lnTo>
                  <a:pt x="509092" y="727862"/>
                </a:lnTo>
                <a:lnTo>
                  <a:pt x="516420" y="689356"/>
                </a:lnTo>
                <a:lnTo>
                  <a:pt x="536549" y="658812"/>
                </a:lnTo>
                <a:lnTo>
                  <a:pt x="566762" y="638683"/>
                </a:lnTo>
                <a:lnTo>
                  <a:pt x="604304" y="631431"/>
                </a:lnTo>
                <a:lnTo>
                  <a:pt x="641819" y="638683"/>
                </a:lnTo>
                <a:lnTo>
                  <a:pt x="672020" y="658812"/>
                </a:lnTo>
                <a:lnTo>
                  <a:pt x="692150" y="689356"/>
                </a:lnTo>
                <a:lnTo>
                  <a:pt x="699477" y="727862"/>
                </a:lnTo>
                <a:lnTo>
                  <a:pt x="699477" y="599084"/>
                </a:lnTo>
                <a:lnTo>
                  <a:pt x="685927" y="588772"/>
                </a:lnTo>
                <a:lnTo>
                  <a:pt x="647382" y="572935"/>
                </a:lnTo>
                <a:lnTo>
                  <a:pt x="604304" y="567359"/>
                </a:lnTo>
                <a:lnTo>
                  <a:pt x="561441" y="572935"/>
                </a:lnTo>
                <a:lnTo>
                  <a:pt x="522935" y="588772"/>
                </a:lnTo>
                <a:lnTo>
                  <a:pt x="490334" y="613524"/>
                </a:lnTo>
                <a:lnTo>
                  <a:pt x="465162" y="645845"/>
                </a:lnTo>
                <a:lnTo>
                  <a:pt x="448932" y="684403"/>
                </a:lnTo>
                <a:lnTo>
                  <a:pt x="443179" y="727862"/>
                </a:lnTo>
                <a:lnTo>
                  <a:pt x="448932" y="771093"/>
                </a:lnTo>
                <a:lnTo>
                  <a:pt x="465162" y="809599"/>
                </a:lnTo>
                <a:lnTo>
                  <a:pt x="490334" y="841959"/>
                </a:lnTo>
                <a:lnTo>
                  <a:pt x="522935" y="866800"/>
                </a:lnTo>
                <a:lnTo>
                  <a:pt x="561441" y="882713"/>
                </a:lnTo>
                <a:lnTo>
                  <a:pt x="604304" y="888339"/>
                </a:lnTo>
                <a:lnTo>
                  <a:pt x="647382" y="882713"/>
                </a:lnTo>
                <a:lnTo>
                  <a:pt x="685927" y="866800"/>
                </a:lnTo>
                <a:lnTo>
                  <a:pt x="718477" y="841959"/>
                </a:lnTo>
                <a:lnTo>
                  <a:pt x="732180" y="824268"/>
                </a:lnTo>
                <a:lnTo>
                  <a:pt x="743546" y="809599"/>
                </a:lnTo>
                <a:lnTo>
                  <a:pt x="759675" y="771093"/>
                </a:lnTo>
                <a:lnTo>
                  <a:pt x="765378" y="727862"/>
                </a:lnTo>
                <a:close/>
              </a:path>
              <a:path extrusionOk="0" h="888365" w="1029969">
                <a:moveTo>
                  <a:pt x="1029525" y="248386"/>
                </a:moveTo>
                <a:lnTo>
                  <a:pt x="1020813" y="195148"/>
                </a:lnTo>
                <a:lnTo>
                  <a:pt x="996505" y="155549"/>
                </a:lnTo>
                <a:lnTo>
                  <a:pt x="959332" y="130873"/>
                </a:lnTo>
                <a:lnTo>
                  <a:pt x="912050" y="122377"/>
                </a:lnTo>
                <a:lnTo>
                  <a:pt x="882535" y="125260"/>
                </a:lnTo>
                <a:lnTo>
                  <a:pt x="856627" y="133985"/>
                </a:lnTo>
                <a:lnTo>
                  <a:pt x="834720" y="148678"/>
                </a:lnTo>
                <a:lnTo>
                  <a:pt x="817245" y="169468"/>
                </a:lnTo>
                <a:lnTo>
                  <a:pt x="817245" y="7937"/>
                </a:lnTo>
                <a:lnTo>
                  <a:pt x="751141" y="7937"/>
                </a:lnTo>
                <a:lnTo>
                  <a:pt x="751141" y="436245"/>
                </a:lnTo>
                <a:lnTo>
                  <a:pt x="817245" y="436245"/>
                </a:lnTo>
                <a:lnTo>
                  <a:pt x="817245" y="272249"/>
                </a:lnTo>
                <a:lnTo>
                  <a:pt x="823277" y="232168"/>
                </a:lnTo>
                <a:lnTo>
                  <a:pt x="839800" y="204812"/>
                </a:lnTo>
                <a:lnTo>
                  <a:pt x="864463" y="189153"/>
                </a:lnTo>
                <a:lnTo>
                  <a:pt x="894930" y="184162"/>
                </a:lnTo>
                <a:lnTo>
                  <a:pt x="923201" y="188709"/>
                </a:lnTo>
                <a:lnTo>
                  <a:pt x="944803" y="202209"/>
                </a:lnTo>
                <a:lnTo>
                  <a:pt x="958608" y="224421"/>
                </a:lnTo>
                <a:lnTo>
                  <a:pt x="963472" y="255117"/>
                </a:lnTo>
                <a:lnTo>
                  <a:pt x="963472" y="436245"/>
                </a:lnTo>
                <a:lnTo>
                  <a:pt x="1029525" y="436245"/>
                </a:lnTo>
                <a:lnTo>
                  <a:pt x="1029525" y="24838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84" name="Google Shape;384;p19"/>
          <p:cNvSpPr/>
          <p:nvPr/>
        </p:nvSpPr>
        <p:spPr>
          <a:xfrm>
            <a:off x="5469835" y="10036793"/>
            <a:ext cx="148219" cy="146485"/>
          </a:xfrm>
          <a:custGeom>
            <a:rect b="b" l="l" r="r" t="t"/>
            <a:pathLst>
              <a:path extrusionOk="0" h="321945" w="325755">
                <a:moveTo>
                  <a:pt x="152347" y="321825"/>
                </a:moveTo>
                <a:lnTo>
                  <a:pt x="104557" y="313781"/>
                </a:lnTo>
                <a:lnTo>
                  <a:pt x="62781" y="291256"/>
                </a:lnTo>
                <a:lnTo>
                  <a:pt x="29666" y="256661"/>
                </a:lnTo>
                <a:lnTo>
                  <a:pt x="7857" y="212405"/>
                </a:lnTo>
                <a:lnTo>
                  <a:pt x="0" y="160897"/>
                </a:lnTo>
                <a:lnTo>
                  <a:pt x="7857" y="109160"/>
                </a:lnTo>
                <a:lnTo>
                  <a:pt x="29666" y="64882"/>
                </a:lnTo>
                <a:lnTo>
                  <a:pt x="62781" y="30383"/>
                </a:lnTo>
                <a:lnTo>
                  <a:pt x="104557" y="7982"/>
                </a:lnTo>
                <a:lnTo>
                  <a:pt x="152347" y="0"/>
                </a:lnTo>
                <a:lnTo>
                  <a:pt x="185948" y="3553"/>
                </a:lnTo>
                <a:lnTo>
                  <a:pt x="215068" y="13758"/>
                </a:lnTo>
                <a:lnTo>
                  <a:pt x="239597" y="29929"/>
                </a:lnTo>
                <a:lnTo>
                  <a:pt x="259423" y="51382"/>
                </a:lnTo>
                <a:lnTo>
                  <a:pt x="325523" y="51382"/>
                </a:lnTo>
                <a:lnTo>
                  <a:pt x="325523" y="63009"/>
                </a:lnTo>
                <a:lnTo>
                  <a:pt x="162786" y="63009"/>
                </a:lnTo>
                <a:lnTo>
                  <a:pt x="124428" y="70305"/>
                </a:lnTo>
                <a:lnTo>
                  <a:pt x="93773" y="90621"/>
                </a:lnTo>
                <a:lnTo>
                  <a:pt x="73450" y="121604"/>
                </a:lnTo>
                <a:lnTo>
                  <a:pt x="66092" y="160897"/>
                </a:lnTo>
                <a:lnTo>
                  <a:pt x="73450" y="200208"/>
                </a:lnTo>
                <a:lnTo>
                  <a:pt x="93773" y="231201"/>
                </a:lnTo>
                <a:lnTo>
                  <a:pt x="124428" y="251521"/>
                </a:lnTo>
                <a:lnTo>
                  <a:pt x="162786" y="258818"/>
                </a:lnTo>
                <a:lnTo>
                  <a:pt x="325523" y="258818"/>
                </a:lnTo>
                <a:lnTo>
                  <a:pt x="325523" y="269803"/>
                </a:lnTo>
                <a:lnTo>
                  <a:pt x="259423" y="269803"/>
                </a:lnTo>
                <a:lnTo>
                  <a:pt x="239597" y="291616"/>
                </a:lnTo>
                <a:lnTo>
                  <a:pt x="215068" y="307978"/>
                </a:lnTo>
                <a:lnTo>
                  <a:pt x="185948" y="318258"/>
                </a:lnTo>
                <a:lnTo>
                  <a:pt x="152347" y="321825"/>
                </a:lnTo>
                <a:close/>
              </a:path>
              <a:path extrusionOk="0" h="321945" w="325755">
                <a:moveTo>
                  <a:pt x="325523" y="51382"/>
                </a:moveTo>
                <a:lnTo>
                  <a:pt x="259423" y="51382"/>
                </a:lnTo>
                <a:lnTo>
                  <a:pt x="259423" y="7929"/>
                </a:lnTo>
                <a:lnTo>
                  <a:pt x="325523" y="7929"/>
                </a:lnTo>
                <a:lnTo>
                  <a:pt x="325523" y="51382"/>
                </a:lnTo>
                <a:close/>
              </a:path>
              <a:path extrusionOk="0" h="321945" w="325755">
                <a:moveTo>
                  <a:pt x="325523" y="258818"/>
                </a:moveTo>
                <a:lnTo>
                  <a:pt x="162786" y="258818"/>
                </a:lnTo>
                <a:lnTo>
                  <a:pt x="201113" y="251521"/>
                </a:lnTo>
                <a:lnTo>
                  <a:pt x="231751" y="231201"/>
                </a:lnTo>
                <a:lnTo>
                  <a:pt x="252066" y="200208"/>
                </a:lnTo>
                <a:lnTo>
                  <a:pt x="259423" y="160897"/>
                </a:lnTo>
                <a:lnTo>
                  <a:pt x="252066" y="121604"/>
                </a:lnTo>
                <a:lnTo>
                  <a:pt x="231751" y="90621"/>
                </a:lnTo>
                <a:lnTo>
                  <a:pt x="201113" y="70305"/>
                </a:lnTo>
                <a:lnTo>
                  <a:pt x="162786" y="63009"/>
                </a:lnTo>
                <a:lnTo>
                  <a:pt x="325523" y="63009"/>
                </a:lnTo>
                <a:lnTo>
                  <a:pt x="325523" y="258818"/>
                </a:lnTo>
                <a:close/>
              </a:path>
              <a:path extrusionOk="0" h="321945" w="325755">
                <a:moveTo>
                  <a:pt x="325523" y="313866"/>
                </a:moveTo>
                <a:lnTo>
                  <a:pt x="259423" y="313866"/>
                </a:lnTo>
                <a:lnTo>
                  <a:pt x="259423" y="269803"/>
                </a:lnTo>
                <a:lnTo>
                  <a:pt x="325523" y="269803"/>
                </a:lnTo>
                <a:lnTo>
                  <a:pt x="325523" y="31386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85" name="Google Shape;385;p19"/>
          <p:cNvSpPr/>
          <p:nvPr/>
        </p:nvSpPr>
        <p:spPr>
          <a:xfrm>
            <a:off x="5652966" y="10036795"/>
            <a:ext cx="259455" cy="344976"/>
          </a:xfrm>
          <a:custGeom>
            <a:rect b="b" l="l" r="r" t="t"/>
            <a:pathLst>
              <a:path extrusionOk="0" h="758190" w="570230">
                <a:moveTo>
                  <a:pt x="160350" y="2425"/>
                </a:moveTo>
                <a:lnTo>
                  <a:pt x="131927" y="5473"/>
                </a:lnTo>
                <a:lnTo>
                  <a:pt x="105638" y="15290"/>
                </a:lnTo>
                <a:lnTo>
                  <a:pt x="83146" y="32905"/>
                </a:lnTo>
                <a:lnTo>
                  <a:pt x="66116" y="59347"/>
                </a:lnTo>
                <a:lnTo>
                  <a:pt x="66116" y="7937"/>
                </a:lnTo>
                <a:lnTo>
                  <a:pt x="0" y="7937"/>
                </a:lnTo>
                <a:lnTo>
                  <a:pt x="0" y="313867"/>
                </a:lnTo>
                <a:lnTo>
                  <a:pt x="66116" y="313867"/>
                </a:lnTo>
                <a:lnTo>
                  <a:pt x="66116" y="159677"/>
                </a:lnTo>
                <a:lnTo>
                  <a:pt x="74726" y="116967"/>
                </a:lnTo>
                <a:lnTo>
                  <a:pt x="96939" y="90017"/>
                </a:lnTo>
                <a:lnTo>
                  <a:pt x="127292" y="76492"/>
                </a:lnTo>
                <a:lnTo>
                  <a:pt x="160350" y="74028"/>
                </a:lnTo>
                <a:lnTo>
                  <a:pt x="160350" y="2425"/>
                </a:lnTo>
                <a:close/>
              </a:path>
              <a:path extrusionOk="0" h="758190" w="570230">
                <a:moveTo>
                  <a:pt x="493229" y="161505"/>
                </a:moveTo>
                <a:lnTo>
                  <a:pt x="489483" y="135216"/>
                </a:lnTo>
                <a:lnTo>
                  <a:pt x="486016" y="110883"/>
                </a:lnTo>
                <a:lnTo>
                  <a:pt x="465429" y="66598"/>
                </a:lnTo>
                <a:lnTo>
                  <a:pt x="459308" y="59944"/>
                </a:lnTo>
                <a:lnTo>
                  <a:pt x="433108" y="31483"/>
                </a:lnTo>
                <a:lnTo>
                  <a:pt x="426542" y="27914"/>
                </a:lnTo>
                <a:lnTo>
                  <a:pt x="426542" y="135216"/>
                </a:lnTo>
                <a:lnTo>
                  <a:pt x="246646" y="135216"/>
                </a:lnTo>
                <a:lnTo>
                  <a:pt x="258000" y="104101"/>
                </a:lnTo>
                <a:lnTo>
                  <a:pt x="277723" y="80378"/>
                </a:lnTo>
                <a:lnTo>
                  <a:pt x="304990" y="65252"/>
                </a:lnTo>
                <a:lnTo>
                  <a:pt x="339039" y="59944"/>
                </a:lnTo>
                <a:lnTo>
                  <a:pt x="368211" y="64312"/>
                </a:lnTo>
                <a:lnTo>
                  <a:pt x="394271" y="77851"/>
                </a:lnTo>
                <a:lnTo>
                  <a:pt x="414604" y="101257"/>
                </a:lnTo>
                <a:lnTo>
                  <a:pt x="426542" y="135216"/>
                </a:lnTo>
                <a:lnTo>
                  <a:pt x="426542" y="27914"/>
                </a:lnTo>
                <a:lnTo>
                  <a:pt x="390652" y="8343"/>
                </a:lnTo>
                <a:lnTo>
                  <a:pt x="339674" y="0"/>
                </a:lnTo>
                <a:lnTo>
                  <a:pt x="294360" y="5626"/>
                </a:lnTo>
                <a:lnTo>
                  <a:pt x="255104" y="21590"/>
                </a:lnTo>
                <a:lnTo>
                  <a:pt x="222885" y="46494"/>
                </a:lnTo>
                <a:lnTo>
                  <a:pt x="198666" y="78943"/>
                </a:lnTo>
                <a:lnTo>
                  <a:pt x="183426" y="117538"/>
                </a:lnTo>
                <a:lnTo>
                  <a:pt x="178130" y="160896"/>
                </a:lnTo>
                <a:lnTo>
                  <a:pt x="183451" y="204698"/>
                </a:lnTo>
                <a:lnTo>
                  <a:pt x="198843" y="243420"/>
                </a:lnTo>
                <a:lnTo>
                  <a:pt x="223494" y="275780"/>
                </a:lnTo>
                <a:lnTo>
                  <a:pt x="256540" y="300507"/>
                </a:lnTo>
                <a:lnTo>
                  <a:pt x="297167" y="316280"/>
                </a:lnTo>
                <a:lnTo>
                  <a:pt x="344538" y="321830"/>
                </a:lnTo>
                <a:lnTo>
                  <a:pt x="386816" y="317258"/>
                </a:lnTo>
                <a:lnTo>
                  <a:pt x="423468" y="304076"/>
                </a:lnTo>
                <a:lnTo>
                  <a:pt x="454164" y="283095"/>
                </a:lnTo>
                <a:lnTo>
                  <a:pt x="473227" y="261239"/>
                </a:lnTo>
                <a:lnTo>
                  <a:pt x="478561" y="255117"/>
                </a:lnTo>
                <a:lnTo>
                  <a:pt x="424103" y="223316"/>
                </a:lnTo>
                <a:lnTo>
                  <a:pt x="410730" y="238264"/>
                </a:lnTo>
                <a:lnTo>
                  <a:pt x="392887" y="250304"/>
                </a:lnTo>
                <a:lnTo>
                  <a:pt x="370916" y="258318"/>
                </a:lnTo>
                <a:lnTo>
                  <a:pt x="345160" y="261239"/>
                </a:lnTo>
                <a:lnTo>
                  <a:pt x="310680" y="256667"/>
                </a:lnTo>
                <a:lnTo>
                  <a:pt x="281762" y="243039"/>
                </a:lnTo>
                <a:lnTo>
                  <a:pt x="260070" y="220459"/>
                </a:lnTo>
                <a:lnTo>
                  <a:pt x="247256" y="189052"/>
                </a:lnTo>
                <a:lnTo>
                  <a:pt x="490791" y="189052"/>
                </a:lnTo>
                <a:lnTo>
                  <a:pt x="491693" y="182422"/>
                </a:lnTo>
                <a:lnTo>
                  <a:pt x="492467" y="175514"/>
                </a:lnTo>
                <a:lnTo>
                  <a:pt x="493014" y="168478"/>
                </a:lnTo>
                <a:lnTo>
                  <a:pt x="493229" y="161505"/>
                </a:lnTo>
                <a:close/>
              </a:path>
              <a:path extrusionOk="0" h="758190" w="570230">
                <a:moveTo>
                  <a:pt x="569683" y="312597"/>
                </a:moveTo>
                <a:lnTo>
                  <a:pt x="503783" y="312597"/>
                </a:lnTo>
                <a:lnTo>
                  <a:pt x="503783" y="758037"/>
                </a:lnTo>
                <a:lnTo>
                  <a:pt x="569683" y="758037"/>
                </a:lnTo>
                <a:lnTo>
                  <a:pt x="569683" y="312597"/>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86" name="Google Shape;386;p19"/>
          <p:cNvSpPr/>
          <p:nvPr/>
        </p:nvSpPr>
        <p:spPr>
          <a:xfrm>
            <a:off x="5979104" y="10179531"/>
            <a:ext cx="203114" cy="203114"/>
          </a:xfrm>
          <a:custGeom>
            <a:rect b="b" l="l" r="r" t="t"/>
            <a:pathLst>
              <a:path extrusionOk="0" h="446404" w="446405">
                <a:moveTo>
                  <a:pt x="230302" y="445998"/>
                </a:moveTo>
                <a:lnTo>
                  <a:pt x="215695" y="445998"/>
                </a:lnTo>
                <a:lnTo>
                  <a:pt x="208409" y="445640"/>
                </a:lnTo>
                <a:lnTo>
                  <a:pt x="165255" y="438516"/>
                </a:lnTo>
                <a:lnTo>
                  <a:pt x="124319" y="423109"/>
                </a:lnTo>
                <a:lnTo>
                  <a:pt x="87175" y="400013"/>
                </a:lnTo>
                <a:lnTo>
                  <a:pt x="55251" y="370114"/>
                </a:lnTo>
                <a:lnTo>
                  <a:pt x="29774" y="334561"/>
                </a:lnTo>
                <a:lnTo>
                  <a:pt x="11722" y="294721"/>
                </a:lnTo>
                <a:lnTo>
                  <a:pt x="1789" y="252125"/>
                </a:lnTo>
                <a:lnTo>
                  <a:pt x="0" y="230302"/>
                </a:lnTo>
                <a:lnTo>
                  <a:pt x="0" y="215695"/>
                </a:lnTo>
                <a:lnTo>
                  <a:pt x="5709" y="172331"/>
                </a:lnTo>
                <a:lnTo>
                  <a:pt x="19769" y="130913"/>
                </a:lnTo>
                <a:lnTo>
                  <a:pt x="41639" y="93034"/>
                </a:lnTo>
                <a:lnTo>
                  <a:pt x="70479" y="60150"/>
                </a:lnTo>
                <a:lnTo>
                  <a:pt x="105180" y="33524"/>
                </a:lnTo>
                <a:lnTo>
                  <a:pt x="144408" y="14179"/>
                </a:lnTo>
                <a:lnTo>
                  <a:pt x="186657" y="2860"/>
                </a:lnTo>
                <a:lnTo>
                  <a:pt x="215695" y="0"/>
                </a:lnTo>
                <a:lnTo>
                  <a:pt x="222999" y="0"/>
                </a:lnTo>
                <a:lnTo>
                  <a:pt x="230302" y="0"/>
                </a:lnTo>
                <a:lnTo>
                  <a:pt x="273667" y="5709"/>
                </a:lnTo>
                <a:lnTo>
                  <a:pt x="315085" y="19769"/>
                </a:lnTo>
                <a:lnTo>
                  <a:pt x="352963" y="41639"/>
                </a:lnTo>
                <a:lnTo>
                  <a:pt x="385848" y="70479"/>
                </a:lnTo>
                <a:lnTo>
                  <a:pt x="412474" y="105180"/>
                </a:lnTo>
                <a:lnTo>
                  <a:pt x="431818" y="144408"/>
                </a:lnTo>
                <a:lnTo>
                  <a:pt x="443138" y="186657"/>
                </a:lnTo>
                <a:lnTo>
                  <a:pt x="445998" y="215695"/>
                </a:lnTo>
                <a:lnTo>
                  <a:pt x="445998" y="230302"/>
                </a:lnTo>
                <a:lnTo>
                  <a:pt x="440288" y="273667"/>
                </a:lnTo>
                <a:lnTo>
                  <a:pt x="426228" y="315085"/>
                </a:lnTo>
                <a:lnTo>
                  <a:pt x="404358" y="352963"/>
                </a:lnTo>
                <a:lnTo>
                  <a:pt x="375519" y="385848"/>
                </a:lnTo>
                <a:lnTo>
                  <a:pt x="340818" y="412474"/>
                </a:lnTo>
                <a:lnTo>
                  <a:pt x="301589" y="431818"/>
                </a:lnTo>
                <a:lnTo>
                  <a:pt x="259341" y="443138"/>
                </a:lnTo>
                <a:lnTo>
                  <a:pt x="237588" y="445640"/>
                </a:lnTo>
                <a:lnTo>
                  <a:pt x="230302" y="445998"/>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87" name="Google Shape;387;p19"/>
          <p:cNvPicPr preferRelativeResize="0"/>
          <p:nvPr/>
        </p:nvPicPr>
        <p:blipFill rotWithShape="1">
          <a:blip r:embed="rId2">
            <a:alphaModFix/>
          </a:blip>
          <a:srcRect b="0" l="0" r="0" t="0"/>
          <a:stretch/>
        </p:blipFill>
        <p:spPr>
          <a:xfrm>
            <a:off x="6459116" y="10185136"/>
            <a:ext cx="626201" cy="223106"/>
          </a:xfrm>
          <a:prstGeom prst="rect">
            <a:avLst/>
          </a:prstGeom>
          <a:noFill/>
          <a:ln>
            <a:noFill/>
          </a:ln>
        </p:spPr>
      </p:pic>
      <p:sp>
        <p:nvSpPr>
          <p:cNvPr id="388" name="Google Shape;388;p19"/>
          <p:cNvSpPr/>
          <p:nvPr/>
        </p:nvSpPr>
        <p:spPr>
          <a:xfrm>
            <a:off x="3306142" y="870173"/>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89" name="Google Shape;389;p19"/>
          <p:cNvSpPr/>
          <p:nvPr/>
        </p:nvSpPr>
        <p:spPr>
          <a:xfrm>
            <a:off x="4081013" y="3240228"/>
            <a:ext cx="717181" cy="1192622"/>
          </a:xfrm>
          <a:custGeom>
            <a:rect b="b" l="l" r="r" t="t"/>
            <a:pathLst>
              <a:path extrusionOk="0" h="1600835" w="962659">
                <a:moveTo>
                  <a:pt x="962472" y="138537"/>
                </a:moveTo>
                <a:lnTo>
                  <a:pt x="651767" y="1600290"/>
                </a:lnTo>
                <a:lnTo>
                  <a:pt x="0" y="1461753"/>
                </a:lnTo>
                <a:lnTo>
                  <a:pt x="310705" y="0"/>
                </a:lnTo>
                <a:lnTo>
                  <a:pt x="962472" y="138537"/>
                </a:lnTo>
                <a:close/>
              </a:path>
            </a:pathLst>
          </a:custGeom>
          <a:solidFill>
            <a:srgbClr val="FB854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90" name="Google Shape;390;p19"/>
          <p:cNvSpPr/>
          <p:nvPr/>
        </p:nvSpPr>
        <p:spPr>
          <a:xfrm>
            <a:off x="1044139" y="0"/>
            <a:ext cx="1355832" cy="1000081"/>
          </a:xfrm>
          <a:custGeom>
            <a:rect b="b" l="l" r="r" t="t"/>
            <a:pathLst>
              <a:path extrusionOk="0" h="1342390" w="1819909">
                <a:moveTo>
                  <a:pt x="920867" y="1342293"/>
                </a:moveTo>
                <a:lnTo>
                  <a:pt x="898537" y="1342293"/>
                </a:lnTo>
                <a:lnTo>
                  <a:pt x="876217" y="1341740"/>
                </a:lnTo>
                <a:lnTo>
                  <a:pt x="831647" y="1338978"/>
                </a:lnTo>
                <a:lnTo>
                  <a:pt x="787265" y="1334013"/>
                </a:lnTo>
                <a:lnTo>
                  <a:pt x="743178" y="1326856"/>
                </a:lnTo>
                <a:lnTo>
                  <a:pt x="699493" y="1317526"/>
                </a:lnTo>
                <a:lnTo>
                  <a:pt x="656314" y="1306045"/>
                </a:lnTo>
                <a:lnTo>
                  <a:pt x="613745" y="1292440"/>
                </a:lnTo>
                <a:lnTo>
                  <a:pt x="571889" y="1276744"/>
                </a:lnTo>
                <a:lnTo>
                  <a:pt x="530847" y="1258995"/>
                </a:lnTo>
                <a:lnTo>
                  <a:pt x="490718" y="1239236"/>
                </a:lnTo>
                <a:lnTo>
                  <a:pt x="451598" y="1217514"/>
                </a:lnTo>
                <a:lnTo>
                  <a:pt x="413582" y="1193882"/>
                </a:lnTo>
                <a:lnTo>
                  <a:pt x="376761" y="1168396"/>
                </a:lnTo>
                <a:lnTo>
                  <a:pt x="341224" y="1141119"/>
                </a:lnTo>
                <a:lnTo>
                  <a:pt x="307056" y="1112115"/>
                </a:lnTo>
                <a:lnTo>
                  <a:pt x="274340" y="1081455"/>
                </a:lnTo>
                <a:lnTo>
                  <a:pt x="243155" y="1049212"/>
                </a:lnTo>
                <a:lnTo>
                  <a:pt x="213576" y="1015464"/>
                </a:lnTo>
                <a:lnTo>
                  <a:pt x="185673" y="980293"/>
                </a:lnTo>
                <a:lnTo>
                  <a:pt x="159515" y="943783"/>
                </a:lnTo>
                <a:lnTo>
                  <a:pt x="135164" y="906022"/>
                </a:lnTo>
                <a:lnTo>
                  <a:pt x="112679" y="867101"/>
                </a:lnTo>
                <a:lnTo>
                  <a:pt x="92114" y="827114"/>
                </a:lnTo>
                <a:lnTo>
                  <a:pt x="73519" y="786157"/>
                </a:lnTo>
                <a:lnTo>
                  <a:pt x="56938" y="744328"/>
                </a:lnTo>
                <a:lnTo>
                  <a:pt x="42412" y="701730"/>
                </a:lnTo>
                <a:lnTo>
                  <a:pt x="29975" y="658464"/>
                </a:lnTo>
                <a:lnTo>
                  <a:pt x="19657" y="614634"/>
                </a:lnTo>
                <a:lnTo>
                  <a:pt x="11484" y="570346"/>
                </a:lnTo>
                <a:lnTo>
                  <a:pt x="5474" y="525707"/>
                </a:lnTo>
                <a:lnTo>
                  <a:pt x="1643" y="480824"/>
                </a:lnTo>
                <a:lnTo>
                  <a:pt x="0" y="435806"/>
                </a:lnTo>
                <a:lnTo>
                  <a:pt x="0" y="413278"/>
                </a:lnTo>
                <a:lnTo>
                  <a:pt x="547" y="390761"/>
                </a:lnTo>
                <a:lnTo>
                  <a:pt x="3286" y="345797"/>
                </a:lnTo>
                <a:lnTo>
                  <a:pt x="8207" y="301022"/>
                </a:lnTo>
                <a:lnTo>
                  <a:pt x="15301" y="256545"/>
                </a:lnTo>
                <a:lnTo>
                  <a:pt x="24549" y="212473"/>
                </a:lnTo>
                <a:lnTo>
                  <a:pt x="35930" y="168912"/>
                </a:lnTo>
                <a:lnTo>
                  <a:pt x="49416" y="125967"/>
                </a:lnTo>
                <a:lnTo>
                  <a:pt x="64974" y="83741"/>
                </a:lnTo>
                <a:lnTo>
                  <a:pt x="82567" y="42336"/>
                </a:lnTo>
                <a:lnTo>
                  <a:pt x="103119" y="0"/>
                </a:lnTo>
                <a:lnTo>
                  <a:pt x="1716284" y="0"/>
                </a:lnTo>
                <a:lnTo>
                  <a:pt x="1736836" y="42336"/>
                </a:lnTo>
                <a:lnTo>
                  <a:pt x="1754430" y="83741"/>
                </a:lnTo>
                <a:lnTo>
                  <a:pt x="1769988" y="125967"/>
                </a:lnTo>
                <a:lnTo>
                  <a:pt x="1783474" y="168912"/>
                </a:lnTo>
                <a:lnTo>
                  <a:pt x="1794854" y="212473"/>
                </a:lnTo>
                <a:lnTo>
                  <a:pt x="1804103" y="256545"/>
                </a:lnTo>
                <a:lnTo>
                  <a:pt x="1811196" y="301022"/>
                </a:lnTo>
                <a:lnTo>
                  <a:pt x="1816118" y="345797"/>
                </a:lnTo>
                <a:lnTo>
                  <a:pt x="1818856" y="390761"/>
                </a:lnTo>
                <a:lnTo>
                  <a:pt x="1819404" y="413278"/>
                </a:lnTo>
                <a:lnTo>
                  <a:pt x="1819404" y="435806"/>
                </a:lnTo>
                <a:lnTo>
                  <a:pt x="1817761" y="480824"/>
                </a:lnTo>
                <a:lnTo>
                  <a:pt x="1813930" y="525707"/>
                </a:lnTo>
                <a:lnTo>
                  <a:pt x="1807920" y="570346"/>
                </a:lnTo>
                <a:lnTo>
                  <a:pt x="1799746" y="614634"/>
                </a:lnTo>
                <a:lnTo>
                  <a:pt x="1789429" y="658464"/>
                </a:lnTo>
                <a:lnTo>
                  <a:pt x="1776991" y="701730"/>
                </a:lnTo>
                <a:lnTo>
                  <a:pt x="1762465" y="744329"/>
                </a:lnTo>
                <a:lnTo>
                  <a:pt x="1745884" y="786157"/>
                </a:lnTo>
                <a:lnTo>
                  <a:pt x="1727289" y="827114"/>
                </a:lnTo>
                <a:lnTo>
                  <a:pt x="1706725" y="867101"/>
                </a:lnTo>
                <a:lnTo>
                  <a:pt x="1684240" y="906022"/>
                </a:lnTo>
                <a:lnTo>
                  <a:pt x="1659889" y="943783"/>
                </a:lnTo>
                <a:lnTo>
                  <a:pt x="1633731" y="980293"/>
                </a:lnTo>
                <a:lnTo>
                  <a:pt x="1605828" y="1015464"/>
                </a:lnTo>
                <a:lnTo>
                  <a:pt x="1576249" y="1049212"/>
                </a:lnTo>
                <a:lnTo>
                  <a:pt x="1545064" y="1081455"/>
                </a:lnTo>
                <a:lnTo>
                  <a:pt x="1512348" y="1112115"/>
                </a:lnTo>
                <a:lnTo>
                  <a:pt x="1478180" y="1141119"/>
                </a:lnTo>
                <a:lnTo>
                  <a:pt x="1442643" y="1168396"/>
                </a:lnTo>
                <a:lnTo>
                  <a:pt x="1405822" y="1193882"/>
                </a:lnTo>
                <a:lnTo>
                  <a:pt x="1367806" y="1217514"/>
                </a:lnTo>
                <a:lnTo>
                  <a:pt x="1328686" y="1239236"/>
                </a:lnTo>
                <a:lnTo>
                  <a:pt x="1288556" y="1258995"/>
                </a:lnTo>
                <a:lnTo>
                  <a:pt x="1247514" y="1276744"/>
                </a:lnTo>
                <a:lnTo>
                  <a:pt x="1205659" y="1292440"/>
                </a:lnTo>
                <a:lnTo>
                  <a:pt x="1163090" y="1306045"/>
                </a:lnTo>
                <a:lnTo>
                  <a:pt x="1119911" y="1317526"/>
                </a:lnTo>
                <a:lnTo>
                  <a:pt x="1076225" y="1326856"/>
                </a:lnTo>
                <a:lnTo>
                  <a:pt x="1032139" y="1334013"/>
                </a:lnTo>
                <a:lnTo>
                  <a:pt x="987757" y="1338978"/>
                </a:lnTo>
                <a:lnTo>
                  <a:pt x="943187" y="1341740"/>
                </a:lnTo>
                <a:lnTo>
                  <a:pt x="920867" y="1342293"/>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91" name="Google Shape;391;p19"/>
          <p:cNvSpPr/>
          <p:nvPr/>
        </p:nvSpPr>
        <p:spPr>
          <a:xfrm>
            <a:off x="4107145" y="316174"/>
            <a:ext cx="395963" cy="72380"/>
          </a:xfrm>
          <a:custGeom>
            <a:rect b="b" l="l" r="r" t="t"/>
            <a:pathLst>
              <a:path extrusionOk="0" h="97154" w="531494">
                <a:moveTo>
                  <a:pt x="531370" y="0"/>
                </a:moveTo>
                <a:lnTo>
                  <a:pt x="531370" y="96612"/>
                </a:lnTo>
                <a:lnTo>
                  <a:pt x="0" y="96612"/>
                </a:lnTo>
                <a:lnTo>
                  <a:pt x="0" y="0"/>
                </a:lnTo>
                <a:lnTo>
                  <a:pt x="531370" y="0"/>
                </a:lnTo>
                <a:close/>
              </a:path>
            </a:pathLst>
          </a:custGeom>
          <a:solidFill>
            <a:srgbClr val="F452A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92" name="Google Shape;392;p19"/>
          <p:cNvSpPr/>
          <p:nvPr/>
        </p:nvSpPr>
        <p:spPr>
          <a:xfrm>
            <a:off x="5178515" y="3459053"/>
            <a:ext cx="713397" cy="1260745"/>
          </a:xfrm>
          <a:custGeom>
            <a:rect b="b" l="l" r="r" t="t"/>
            <a:pathLst>
              <a:path extrusionOk="0" h="1692275" w="957580">
                <a:moveTo>
                  <a:pt x="760317" y="0"/>
                </a:moveTo>
                <a:lnTo>
                  <a:pt x="956951" y="441646"/>
                </a:lnTo>
                <a:lnTo>
                  <a:pt x="913186" y="462729"/>
                </a:lnTo>
                <a:lnTo>
                  <a:pt x="871277" y="486118"/>
                </a:lnTo>
                <a:lnTo>
                  <a:pt x="831269" y="511702"/>
                </a:lnTo>
                <a:lnTo>
                  <a:pt x="793204" y="539371"/>
                </a:lnTo>
                <a:lnTo>
                  <a:pt x="757124" y="569012"/>
                </a:lnTo>
                <a:lnTo>
                  <a:pt x="723072" y="600516"/>
                </a:lnTo>
                <a:lnTo>
                  <a:pt x="691092" y="633771"/>
                </a:lnTo>
                <a:lnTo>
                  <a:pt x="661225" y="668666"/>
                </a:lnTo>
                <a:lnTo>
                  <a:pt x="633515" y="705089"/>
                </a:lnTo>
                <a:lnTo>
                  <a:pt x="608003" y="742931"/>
                </a:lnTo>
                <a:lnTo>
                  <a:pt x="584734" y="782079"/>
                </a:lnTo>
                <a:lnTo>
                  <a:pt x="563750" y="822423"/>
                </a:lnTo>
                <a:lnTo>
                  <a:pt x="545093" y="863851"/>
                </a:lnTo>
                <a:lnTo>
                  <a:pt x="528806" y="906253"/>
                </a:lnTo>
                <a:lnTo>
                  <a:pt x="514932" y="949518"/>
                </a:lnTo>
                <a:lnTo>
                  <a:pt x="503514" y="993534"/>
                </a:lnTo>
                <a:lnTo>
                  <a:pt x="494594" y="1038190"/>
                </a:lnTo>
                <a:lnTo>
                  <a:pt x="488216" y="1083376"/>
                </a:lnTo>
                <a:lnTo>
                  <a:pt x="484421" y="1128980"/>
                </a:lnTo>
                <a:lnTo>
                  <a:pt x="483253" y="1174891"/>
                </a:lnTo>
                <a:lnTo>
                  <a:pt x="484755" y="1220999"/>
                </a:lnTo>
                <a:lnTo>
                  <a:pt x="488968" y="1267191"/>
                </a:lnTo>
                <a:lnTo>
                  <a:pt x="495937" y="1313357"/>
                </a:lnTo>
                <a:lnTo>
                  <a:pt x="505703" y="1359387"/>
                </a:lnTo>
                <a:lnTo>
                  <a:pt x="518310" y="1405168"/>
                </a:lnTo>
                <a:lnTo>
                  <a:pt x="533800" y="1450590"/>
                </a:lnTo>
                <a:lnTo>
                  <a:pt x="552215" y="1495542"/>
                </a:lnTo>
                <a:lnTo>
                  <a:pt x="110568" y="1692176"/>
                </a:lnTo>
                <a:lnTo>
                  <a:pt x="91862" y="1647983"/>
                </a:lnTo>
                <a:lnTo>
                  <a:pt x="74935" y="1603480"/>
                </a:lnTo>
                <a:lnTo>
                  <a:pt x="59770" y="1558708"/>
                </a:lnTo>
                <a:lnTo>
                  <a:pt x="46352" y="1513709"/>
                </a:lnTo>
                <a:lnTo>
                  <a:pt x="34665" y="1468523"/>
                </a:lnTo>
                <a:lnTo>
                  <a:pt x="24694" y="1423192"/>
                </a:lnTo>
                <a:lnTo>
                  <a:pt x="16422" y="1377757"/>
                </a:lnTo>
                <a:lnTo>
                  <a:pt x="9834" y="1332259"/>
                </a:lnTo>
                <a:lnTo>
                  <a:pt x="4913" y="1286740"/>
                </a:lnTo>
                <a:lnTo>
                  <a:pt x="1644" y="1241240"/>
                </a:lnTo>
                <a:lnTo>
                  <a:pt x="12" y="1195801"/>
                </a:lnTo>
                <a:lnTo>
                  <a:pt x="0" y="1150463"/>
                </a:lnTo>
                <a:lnTo>
                  <a:pt x="1592" y="1105269"/>
                </a:lnTo>
                <a:lnTo>
                  <a:pt x="4772" y="1060259"/>
                </a:lnTo>
                <a:lnTo>
                  <a:pt x="9526" y="1015475"/>
                </a:lnTo>
                <a:lnTo>
                  <a:pt x="15836" y="970957"/>
                </a:lnTo>
                <a:lnTo>
                  <a:pt x="23687" y="926748"/>
                </a:lnTo>
                <a:lnTo>
                  <a:pt x="33064" y="882887"/>
                </a:lnTo>
                <a:lnTo>
                  <a:pt x="43950" y="839417"/>
                </a:lnTo>
                <a:lnTo>
                  <a:pt x="56329" y="796378"/>
                </a:lnTo>
                <a:lnTo>
                  <a:pt x="70186" y="753812"/>
                </a:lnTo>
                <a:lnTo>
                  <a:pt x="85506" y="711759"/>
                </a:lnTo>
                <a:lnTo>
                  <a:pt x="102271" y="670262"/>
                </a:lnTo>
                <a:lnTo>
                  <a:pt x="120466" y="629361"/>
                </a:lnTo>
                <a:lnTo>
                  <a:pt x="140075" y="589098"/>
                </a:lnTo>
                <a:lnTo>
                  <a:pt x="161084" y="549513"/>
                </a:lnTo>
                <a:lnTo>
                  <a:pt x="183474" y="510648"/>
                </a:lnTo>
                <a:lnTo>
                  <a:pt x="207232" y="472544"/>
                </a:lnTo>
                <a:lnTo>
                  <a:pt x="232340" y="435242"/>
                </a:lnTo>
                <a:lnTo>
                  <a:pt x="258784" y="398784"/>
                </a:lnTo>
                <a:lnTo>
                  <a:pt x="286547" y="363211"/>
                </a:lnTo>
                <a:lnTo>
                  <a:pt x="315614" y="328563"/>
                </a:lnTo>
                <a:lnTo>
                  <a:pt x="345968" y="294882"/>
                </a:lnTo>
                <a:lnTo>
                  <a:pt x="377594" y="262210"/>
                </a:lnTo>
                <a:lnTo>
                  <a:pt x="410476" y="230586"/>
                </a:lnTo>
                <a:lnTo>
                  <a:pt x="444598" y="200054"/>
                </a:lnTo>
                <a:lnTo>
                  <a:pt x="479944" y="170653"/>
                </a:lnTo>
                <a:lnTo>
                  <a:pt x="516499" y="142426"/>
                </a:lnTo>
                <a:lnTo>
                  <a:pt x="554246" y="115412"/>
                </a:lnTo>
                <a:lnTo>
                  <a:pt x="593170" y="89654"/>
                </a:lnTo>
                <a:lnTo>
                  <a:pt x="633255" y="65193"/>
                </a:lnTo>
                <a:lnTo>
                  <a:pt x="674485" y="42069"/>
                </a:lnTo>
                <a:lnTo>
                  <a:pt x="716844" y="20324"/>
                </a:lnTo>
                <a:lnTo>
                  <a:pt x="760317" y="0"/>
                </a:lnTo>
                <a:close/>
              </a:path>
            </a:pathLst>
          </a:custGeom>
          <a:solidFill>
            <a:srgbClr val="FD665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93" name="Google Shape;393;p19"/>
          <p:cNvPicPr preferRelativeResize="0"/>
          <p:nvPr/>
        </p:nvPicPr>
        <p:blipFill rotWithShape="1">
          <a:blip r:embed="rId3">
            <a:alphaModFix/>
          </a:blip>
          <a:srcRect b="0" l="0" r="0" t="0"/>
          <a:stretch/>
        </p:blipFill>
        <p:spPr>
          <a:xfrm>
            <a:off x="5275195" y="2319747"/>
            <a:ext cx="155896" cy="155896"/>
          </a:xfrm>
          <a:prstGeom prst="rect">
            <a:avLst/>
          </a:prstGeom>
          <a:noFill/>
          <a:ln>
            <a:noFill/>
          </a:ln>
        </p:spPr>
      </p:pic>
      <p:sp>
        <p:nvSpPr>
          <p:cNvPr id="394" name="Google Shape;394;p19"/>
          <p:cNvSpPr/>
          <p:nvPr/>
        </p:nvSpPr>
        <p:spPr>
          <a:xfrm>
            <a:off x="7213301" y="2860157"/>
            <a:ext cx="299930" cy="1134906"/>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95" name="Google Shape;395;p19"/>
          <p:cNvSpPr/>
          <p:nvPr/>
        </p:nvSpPr>
        <p:spPr>
          <a:xfrm>
            <a:off x="6408585" y="710982"/>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96" name="Google Shape;396;p19"/>
          <p:cNvSpPr/>
          <p:nvPr/>
        </p:nvSpPr>
        <p:spPr>
          <a:xfrm>
            <a:off x="4609287" y="1702002"/>
            <a:ext cx="797604" cy="535520"/>
          </a:xfrm>
          <a:custGeom>
            <a:rect b="b" l="l" r="r" t="t"/>
            <a:pathLst>
              <a:path extrusionOk="0" h="718819" w="1070609">
                <a:moveTo>
                  <a:pt x="378240" y="26861"/>
                </a:moveTo>
                <a:lnTo>
                  <a:pt x="423921" y="14138"/>
                </a:lnTo>
                <a:lnTo>
                  <a:pt x="469751" y="5491"/>
                </a:lnTo>
                <a:lnTo>
                  <a:pt x="515523" y="813"/>
                </a:lnTo>
                <a:lnTo>
                  <a:pt x="561027" y="0"/>
                </a:lnTo>
                <a:lnTo>
                  <a:pt x="606056" y="2944"/>
                </a:lnTo>
                <a:lnTo>
                  <a:pt x="650403" y="9540"/>
                </a:lnTo>
                <a:lnTo>
                  <a:pt x="693859" y="19683"/>
                </a:lnTo>
                <a:lnTo>
                  <a:pt x="736217" y="33266"/>
                </a:lnTo>
                <a:lnTo>
                  <a:pt x="777269" y="50183"/>
                </a:lnTo>
                <a:lnTo>
                  <a:pt x="816807" y="70328"/>
                </a:lnTo>
                <a:lnTo>
                  <a:pt x="854623" y="93596"/>
                </a:lnTo>
                <a:lnTo>
                  <a:pt x="890509" y="119881"/>
                </a:lnTo>
                <a:lnTo>
                  <a:pt x="924258" y="149076"/>
                </a:lnTo>
                <a:lnTo>
                  <a:pt x="955661" y="181076"/>
                </a:lnTo>
                <a:lnTo>
                  <a:pt x="984510" y="215775"/>
                </a:lnTo>
                <a:lnTo>
                  <a:pt x="1010599" y="253067"/>
                </a:lnTo>
                <a:lnTo>
                  <a:pt x="1033718" y="292846"/>
                </a:lnTo>
                <a:lnTo>
                  <a:pt x="1053661" y="335006"/>
                </a:lnTo>
                <a:lnTo>
                  <a:pt x="1070219" y="379442"/>
                </a:lnTo>
                <a:lnTo>
                  <a:pt x="26872" y="718445"/>
                </a:lnTo>
                <a:lnTo>
                  <a:pt x="14149" y="672764"/>
                </a:lnTo>
                <a:lnTo>
                  <a:pt x="5500" y="626934"/>
                </a:lnTo>
                <a:lnTo>
                  <a:pt x="820" y="581164"/>
                </a:lnTo>
                <a:lnTo>
                  <a:pt x="0" y="535662"/>
                </a:lnTo>
                <a:lnTo>
                  <a:pt x="2933" y="490636"/>
                </a:lnTo>
                <a:lnTo>
                  <a:pt x="9513" y="446295"/>
                </a:lnTo>
                <a:lnTo>
                  <a:pt x="19633" y="402846"/>
                </a:lnTo>
                <a:lnTo>
                  <a:pt x="33186" y="360497"/>
                </a:lnTo>
                <a:lnTo>
                  <a:pt x="50065" y="319458"/>
                </a:lnTo>
                <a:lnTo>
                  <a:pt x="70163" y="279936"/>
                </a:lnTo>
                <a:lnTo>
                  <a:pt x="93372" y="242139"/>
                </a:lnTo>
                <a:lnTo>
                  <a:pt x="119587" y="206275"/>
                </a:lnTo>
                <a:lnTo>
                  <a:pt x="148699" y="172554"/>
                </a:lnTo>
                <a:lnTo>
                  <a:pt x="180602" y="141182"/>
                </a:lnTo>
                <a:lnTo>
                  <a:pt x="215190" y="112369"/>
                </a:lnTo>
                <a:lnTo>
                  <a:pt x="252354" y="86322"/>
                </a:lnTo>
                <a:lnTo>
                  <a:pt x="291989" y="63249"/>
                </a:lnTo>
                <a:lnTo>
                  <a:pt x="333986" y="43359"/>
                </a:lnTo>
                <a:lnTo>
                  <a:pt x="378240" y="2686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97" name="Google Shape;397;p19"/>
          <p:cNvSpPr/>
          <p:nvPr/>
        </p:nvSpPr>
        <p:spPr>
          <a:xfrm>
            <a:off x="6380448" y="6187001"/>
            <a:ext cx="502405" cy="555863"/>
          </a:xfrm>
          <a:custGeom>
            <a:rect b="b" l="l" r="r" t="t"/>
            <a:pathLst>
              <a:path extrusionOk="0" h="746125" w="674369">
                <a:moveTo>
                  <a:pt x="627415" y="745568"/>
                </a:moveTo>
                <a:lnTo>
                  <a:pt x="0" y="322371"/>
                </a:lnTo>
                <a:lnTo>
                  <a:pt x="673874" y="0"/>
                </a:lnTo>
                <a:lnTo>
                  <a:pt x="627415" y="745568"/>
                </a:lnTo>
                <a:close/>
              </a:path>
            </a:pathLst>
          </a:custGeom>
          <a:solidFill>
            <a:srgbClr val="F452A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98" name="Google Shape;398;p19"/>
          <p:cNvSpPr/>
          <p:nvPr/>
        </p:nvSpPr>
        <p:spPr>
          <a:xfrm>
            <a:off x="4409685" y="2469461"/>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399" name="Google Shape;399;p19"/>
          <p:cNvSpPr/>
          <p:nvPr/>
        </p:nvSpPr>
        <p:spPr>
          <a:xfrm>
            <a:off x="-25723" y="52624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00" name="Google Shape;400;p19"/>
          <p:cNvSpPr/>
          <p:nvPr/>
        </p:nvSpPr>
        <p:spPr>
          <a:xfrm>
            <a:off x="3179082" y="6231648"/>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01" name="Google Shape;401;p19"/>
          <p:cNvSpPr/>
          <p:nvPr/>
        </p:nvSpPr>
        <p:spPr>
          <a:xfrm>
            <a:off x="5056222" y="5532962"/>
            <a:ext cx="1077191" cy="699204"/>
          </a:xfrm>
          <a:custGeom>
            <a:rect b="b" l="l" r="r" t="t"/>
            <a:pathLst>
              <a:path extrusionOk="0" h="938529" w="1445894">
                <a:moveTo>
                  <a:pt x="1445785" y="474832"/>
                </a:moveTo>
                <a:lnTo>
                  <a:pt x="172824" y="938152"/>
                </a:lnTo>
                <a:lnTo>
                  <a:pt x="0" y="463319"/>
                </a:lnTo>
                <a:lnTo>
                  <a:pt x="1272960" y="0"/>
                </a:lnTo>
                <a:lnTo>
                  <a:pt x="1445785" y="474832"/>
                </a:lnTo>
                <a:close/>
              </a:path>
            </a:pathLst>
          </a:custGeom>
          <a:solidFill>
            <a:srgbClr val="FEF0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402" name="Google Shape;402;p19"/>
          <p:cNvPicPr preferRelativeResize="0"/>
          <p:nvPr/>
        </p:nvPicPr>
        <p:blipFill rotWithShape="1">
          <a:blip r:embed="rId4">
            <a:alphaModFix/>
          </a:blip>
          <a:srcRect b="0" l="0" r="0" t="0"/>
          <a:stretch/>
        </p:blipFill>
        <p:spPr>
          <a:xfrm>
            <a:off x="4601154" y="5142613"/>
            <a:ext cx="155896" cy="155896"/>
          </a:xfrm>
          <a:prstGeom prst="rect">
            <a:avLst/>
          </a:prstGeom>
          <a:noFill/>
          <a:ln>
            <a:noFill/>
          </a:ln>
        </p:spPr>
      </p:pic>
      <p:sp>
        <p:nvSpPr>
          <p:cNvPr id="403" name="Google Shape;403;p19"/>
          <p:cNvSpPr/>
          <p:nvPr/>
        </p:nvSpPr>
        <p:spPr>
          <a:xfrm>
            <a:off x="3134539" y="548331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04" name="Google Shape;404;p19"/>
          <p:cNvSpPr/>
          <p:nvPr/>
        </p:nvSpPr>
        <p:spPr>
          <a:xfrm>
            <a:off x="5691362" y="6518783"/>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05" name="Google Shape;405;p19"/>
          <p:cNvSpPr/>
          <p:nvPr/>
        </p:nvSpPr>
        <p:spPr>
          <a:xfrm>
            <a:off x="2229013" y="5477724"/>
            <a:ext cx="297564" cy="419618"/>
          </a:xfrm>
          <a:custGeom>
            <a:rect b="b" l="l" r="r" t="t"/>
            <a:pathLst>
              <a:path extrusionOk="0" h="563245" w="399415">
                <a:moveTo>
                  <a:pt x="93382" y="0"/>
                </a:moveTo>
                <a:lnTo>
                  <a:pt x="399338" y="256727"/>
                </a:lnTo>
                <a:lnTo>
                  <a:pt x="142550" y="562755"/>
                </a:lnTo>
                <a:lnTo>
                  <a:pt x="108596" y="530755"/>
                </a:lnTo>
                <a:lnTo>
                  <a:pt x="79179" y="495804"/>
                </a:lnTo>
                <a:lnTo>
                  <a:pt x="54335" y="458325"/>
                </a:lnTo>
                <a:lnTo>
                  <a:pt x="34101" y="418740"/>
                </a:lnTo>
                <a:lnTo>
                  <a:pt x="18514" y="377471"/>
                </a:lnTo>
                <a:lnTo>
                  <a:pt x="7610" y="334942"/>
                </a:lnTo>
                <a:lnTo>
                  <a:pt x="1427" y="291573"/>
                </a:lnTo>
                <a:lnTo>
                  <a:pt x="0" y="247789"/>
                </a:lnTo>
                <a:lnTo>
                  <a:pt x="3366" y="204011"/>
                </a:lnTo>
                <a:lnTo>
                  <a:pt x="11562" y="160661"/>
                </a:lnTo>
                <a:lnTo>
                  <a:pt x="24625" y="118163"/>
                </a:lnTo>
                <a:lnTo>
                  <a:pt x="42592" y="76938"/>
                </a:lnTo>
                <a:lnTo>
                  <a:pt x="65498" y="37410"/>
                </a:lnTo>
                <a:lnTo>
                  <a:pt x="93382"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06" name="Google Shape;406;p19"/>
          <p:cNvSpPr/>
          <p:nvPr/>
        </p:nvSpPr>
        <p:spPr>
          <a:xfrm>
            <a:off x="4799838" y="651878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407" name="Google Shape;407;p19"/>
          <p:cNvPicPr preferRelativeResize="0"/>
          <p:nvPr/>
        </p:nvPicPr>
        <p:blipFill rotWithShape="1">
          <a:blip r:embed="rId5">
            <a:alphaModFix/>
          </a:blip>
          <a:srcRect b="0" l="0" r="0" t="0"/>
          <a:stretch/>
        </p:blipFill>
        <p:spPr>
          <a:xfrm>
            <a:off x="6804188" y="5483297"/>
            <a:ext cx="155896" cy="155896"/>
          </a:xfrm>
          <a:prstGeom prst="rect">
            <a:avLst/>
          </a:prstGeom>
          <a:noFill/>
          <a:ln>
            <a:noFill/>
          </a:ln>
        </p:spPr>
      </p:pic>
      <p:pic>
        <p:nvPicPr>
          <p:cNvPr id="408" name="Google Shape;408;p19"/>
          <p:cNvPicPr preferRelativeResize="0"/>
          <p:nvPr/>
        </p:nvPicPr>
        <p:blipFill rotWithShape="1">
          <a:blip r:embed="rId5">
            <a:alphaModFix/>
          </a:blip>
          <a:srcRect b="0" l="0" r="0" t="0"/>
          <a:stretch/>
        </p:blipFill>
        <p:spPr>
          <a:xfrm>
            <a:off x="5947744" y="4563400"/>
            <a:ext cx="155896" cy="155896"/>
          </a:xfrm>
          <a:prstGeom prst="rect">
            <a:avLst/>
          </a:prstGeom>
          <a:noFill/>
          <a:ln>
            <a:noFill/>
          </a:ln>
        </p:spPr>
      </p:pic>
      <p:sp>
        <p:nvSpPr>
          <p:cNvPr id="409" name="Google Shape;409;p19"/>
          <p:cNvSpPr/>
          <p:nvPr/>
        </p:nvSpPr>
        <p:spPr>
          <a:xfrm>
            <a:off x="5691361" y="475689"/>
            <a:ext cx="256880" cy="256880"/>
          </a:xfrm>
          <a:custGeom>
            <a:rect b="b" l="l" r="r" t="t"/>
            <a:pathLst>
              <a:path extrusionOk="0" h="344805" w="344805">
                <a:moveTo>
                  <a:pt x="172115" y="344229"/>
                </a:moveTo>
                <a:lnTo>
                  <a:pt x="130284" y="339070"/>
                </a:lnTo>
                <a:lnTo>
                  <a:pt x="90979" y="323908"/>
                </a:lnTo>
                <a:lnTo>
                  <a:pt x="56536" y="299651"/>
                </a:lnTo>
                <a:lnTo>
                  <a:pt x="29006" y="267736"/>
                </a:lnTo>
                <a:lnTo>
                  <a:pt x="10056" y="230089"/>
                </a:lnTo>
                <a:lnTo>
                  <a:pt x="826" y="188985"/>
                </a:lnTo>
                <a:lnTo>
                  <a:pt x="0" y="172114"/>
                </a:lnTo>
                <a:lnTo>
                  <a:pt x="206" y="163659"/>
                </a:lnTo>
                <a:lnTo>
                  <a:pt x="7409" y="122151"/>
                </a:lnTo>
                <a:lnTo>
                  <a:pt x="24480" y="83638"/>
                </a:lnTo>
                <a:lnTo>
                  <a:pt x="50411" y="50411"/>
                </a:lnTo>
                <a:lnTo>
                  <a:pt x="83638" y="24480"/>
                </a:lnTo>
                <a:lnTo>
                  <a:pt x="122152" y="7409"/>
                </a:lnTo>
                <a:lnTo>
                  <a:pt x="163659" y="206"/>
                </a:lnTo>
                <a:lnTo>
                  <a:pt x="172115" y="0"/>
                </a:lnTo>
                <a:lnTo>
                  <a:pt x="180570" y="206"/>
                </a:lnTo>
                <a:lnTo>
                  <a:pt x="222078" y="7409"/>
                </a:lnTo>
                <a:lnTo>
                  <a:pt x="260591" y="24480"/>
                </a:lnTo>
                <a:lnTo>
                  <a:pt x="293818" y="50411"/>
                </a:lnTo>
                <a:lnTo>
                  <a:pt x="319749" y="83638"/>
                </a:lnTo>
                <a:lnTo>
                  <a:pt x="336821" y="122151"/>
                </a:lnTo>
                <a:lnTo>
                  <a:pt x="344023" y="163659"/>
                </a:lnTo>
                <a:lnTo>
                  <a:pt x="344230" y="172114"/>
                </a:lnTo>
                <a:lnTo>
                  <a:pt x="344023" y="180570"/>
                </a:lnTo>
                <a:lnTo>
                  <a:pt x="336821" y="222077"/>
                </a:lnTo>
                <a:lnTo>
                  <a:pt x="319749" y="260591"/>
                </a:lnTo>
                <a:lnTo>
                  <a:pt x="293818" y="293818"/>
                </a:lnTo>
                <a:lnTo>
                  <a:pt x="260591" y="319748"/>
                </a:lnTo>
                <a:lnTo>
                  <a:pt x="222078" y="336820"/>
                </a:lnTo>
                <a:lnTo>
                  <a:pt x="180570" y="344022"/>
                </a:lnTo>
                <a:lnTo>
                  <a:pt x="172115" y="344229"/>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10" name="Google Shape;410;p19"/>
          <p:cNvSpPr/>
          <p:nvPr/>
        </p:nvSpPr>
        <p:spPr>
          <a:xfrm>
            <a:off x="6859618" y="2319747"/>
            <a:ext cx="256880" cy="256879"/>
          </a:xfrm>
          <a:custGeom>
            <a:rect b="b" l="l" r="r" t="t"/>
            <a:pathLst>
              <a:path extrusionOk="0" h="344804" w="344805">
                <a:moveTo>
                  <a:pt x="172115" y="344229"/>
                </a:moveTo>
                <a:lnTo>
                  <a:pt x="130284" y="339070"/>
                </a:lnTo>
                <a:lnTo>
                  <a:pt x="90979" y="323908"/>
                </a:lnTo>
                <a:lnTo>
                  <a:pt x="56536" y="299651"/>
                </a:lnTo>
                <a:lnTo>
                  <a:pt x="29006" y="267736"/>
                </a:lnTo>
                <a:lnTo>
                  <a:pt x="10056" y="230089"/>
                </a:lnTo>
                <a:lnTo>
                  <a:pt x="826" y="188985"/>
                </a:lnTo>
                <a:lnTo>
                  <a:pt x="0" y="172114"/>
                </a:lnTo>
                <a:lnTo>
                  <a:pt x="206" y="163659"/>
                </a:lnTo>
                <a:lnTo>
                  <a:pt x="7409" y="122151"/>
                </a:lnTo>
                <a:lnTo>
                  <a:pt x="24480" y="83638"/>
                </a:lnTo>
                <a:lnTo>
                  <a:pt x="50411" y="50411"/>
                </a:lnTo>
                <a:lnTo>
                  <a:pt x="83638" y="24480"/>
                </a:lnTo>
                <a:lnTo>
                  <a:pt x="122152" y="7409"/>
                </a:lnTo>
                <a:lnTo>
                  <a:pt x="163659" y="206"/>
                </a:lnTo>
                <a:lnTo>
                  <a:pt x="172115" y="0"/>
                </a:lnTo>
                <a:lnTo>
                  <a:pt x="180570" y="206"/>
                </a:lnTo>
                <a:lnTo>
                  <a:pt x="222078" y="7409"/>
                </a:lnTo>
                <a:lnTo>
                  <a:pt x="260591" y="24480"/>
                </a:lnTo>
                <a:lnTo>
                  <a:pt x="293818" y="50411"/>
                </a:lnTo>
                <a:lnTo>
                  <a:pt x="319749" y="83638"/>
                </a:lnTo>
                <a:lnTo>
                  <a:pt x="336821" y="122151"/>
                </a:lnTo>
                <a:lnTo>
                  <a:pt x="344023" y="163659"/>
                </a:lnTo>
                <a:lnTo>
                  <a:pt x="344230" y="172114"/>
                </a:lnTo>
                <a:lnTo>
                  <a:pt x="344023" y="180570"/>
                </a:lnTo>
                <a:lnTo>
                  <a:pt x="336821" y="222077"/>
                </a:lnTo>
                <a:lnTo>
                  <a:pt x="319749" y="260591"/>
                </a:lnTo>
                <a:lnTo>
                  <a:pt x="293818" y="293818"/>
                </a:lnTo>
                <a:lnTo>
                  <a:pt x="260591" y="319748"/>
                </a:lnTo>
                <a:lnTo>
                  <a:pt x="222078" y="336820"/>
                </a:lnTo>
                <a:lnTo>
                  <a:pt x="180570" y="344022"/>
                </a:lnTo>
                <a:lnTo>
                  <a:pt x="172115" y="344229"/>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411" name="Google Shape;411;p19"/>
          <p:cNvPicPr preferRelativeResize="0"/>
          <p:nvPr/>
        </p:nvPicPr>
        <p:blipFill rotWithShape="1">
          <a:blip r:embed="rId6">
            <a:alphaModFix/>
          </a:blip>
          <a:srcRect b="0" l="0" r="0" t="0"/>
          <a:stretch/>
        </p:blipFill>
        <p:spPr>
          <a:xfrm>
            <a:off x="790195" y="1185385"/>
            <a:ext cx="155896" cy="155896"/>
          </a:xfrm>
          <a:prstGeom prst="rect">
            <a:avLst/>
          </a:prstGeom>
          <a:noFill/>
          <a:ln>
            <a:noFill/>
          </a:ln>
        </p:spPr>
      </p:pic>
      <p:pic>
        <p:nvPicPr>
          <p:cNvPr id="412" name="Google Shape;412;p19"/>
          <p:cNvPicPr preferRelativeResize="0"/>
          <p:nvPr/>
        </p:nvPicPr>
        <p:blipFill rotWithShape="1">
          <a:blip r:embed="rId7">
            <a:alphaModFix/>
          </a:blip>
          <a:srcRect b="0" l="0" r="0" t="0"/>
          <a:stretch/>
        </p:blipFill>
        <p:spPr>
          <a:xfrm>
            <a:off x="5197238" y="1439740"/>
            <a:ext cx="155907" cy="155896"/>
          </a:xfrm>
          <a:prstGeom prst="rect">
            <a:avLst/>
          </a:prstGeom>
          <a:noFill/>
          <a:ln>
            <a:noFill/>
          </a:ln>
        </p:spPr>
      </p:pic>
      <p:sp>
        <p:nvSpPr>
          <p:cNvPr id="413" name="Google Shape;413;p19"/>
          <p:cNvSpPr/>
          <p:nvPr/>
        </p:nvSpPr>
        <p:spPr>
          <a:xfrm>
            <a:off x="6408585" y="35002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14" name="Google Shape;414;p19"/>
          <p:cNvSpPr/>
          <p:nvPr/>
        </p:nvSpPr>
        <p:spPr>
          <a:xfrm>
            <a:off x="6537980" y="4367501"/>
            <a:ext cx="228021" cy="456044"/>
          </a:xfrm>
          <a:custGeom>
            <a:rect b="b" l="l" r="r" t="t"/>
            <a:pathLst>
              <a:path extrusionOk="0" h="612139" w="306069">
                <a:moveTo>
                  <a:pt x="305940" y="611880"/>
                </a:moveTo>
                <a:lnTo>
                  <a:pt x="0" y="611880"/>
                </a:lnTo>
                <a:lnTo>
                  <a:pt x="0" y="0"/>
                </a:lnTo>
                <a:lnTo>
                  <a:pt x="305940" y="0"/>
                </a:lnTo>
                <a:lnTo>
                  <a:pt x="305940" y="611880"/>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15" name="Google Shape;415;p19"/>
          <p:cNvSpPr/>
          <p:nvPr/>
        </p:nvSpPr>
        <p:spPr>
          <a:xfrm>
            <a:off x="2833554" y="4805945"/>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16" name="Google Shape;416;p19"/>
          <p:cNvSpPr txBox="1"/>
          <p:nvPr>
            <p:ph idx="1" type="subTitle"/>
          </p:nvPr>
        </p:nvSpPr>
        <p:spPr>
          <a:xfrm>
            <a:off x="294300" y="7609145"/>
            <a:ext cx="5292000" cy="26727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800"/>
              <a:buNone/>
              <a:defRPr/>
            </a:lvl1pPr>
            <a:lvl2pPr lvl="1" rtl="0" algn="l">
              <a:spcBef>
                <a:spcPts val="1600"/>
              </a:spcBef>
              <a:spcAft>
                <a:spcPts val="0"/>
              </a:spcAft>
              <a:buSzPts val="1400"/>
              <a:buNone/>
              <a:defRPr/>
            </a:lvl2pPr>
            <a:lvl3pPr lvl="2" rtl="0" algn="l">
              <a:spcBef>
                <a:spcPts val="1600"/>
              </a:spcBef>
              <a:spcAft>
                <a:spcPts val="0"/>
              </a:spcAft>
              <a:buSzPts val="1400"/>
              <a:buNone/>
              <a:defRPr/>
            </a:lvl3pPr>
            <a:lvl4pPr lvl="3" rtl="0" algn="l">
              <a:spcBef>
                <a:spcPts val="1600"/>
              </a:spcBef>
              <a:spcAft>
                <a:spcPts val="0"/>
              </a:spcAft>
              <a:buSzPts val="1400"/>
              <a:buNone/>
              <a:defRPr/>
            </a:lvl4pPr>
            <a:lvl5pPr lvl="4" rtl="0" algn="l">
              <a:spcBef>
                <a:spcPts val="1600"/>
              </a:spcBef>
              <a:spcAft>
                <a:spcPts val="0"/>
              </a:spcAft>
              <a:buSzPts val="1400"/>
              <a:buNone/>
              <a:defRPr/>
            </a:lvl5pPr>
            <a:lvl6pPr lvl="5" rtl="0" algn="l">
              <a:spcBef>
                <a:spcPts val="1600"/>
              </a:spcBef>
              <a:spcAft>
                <a:spcPts val="0"/>
              </a:spcAft>
              <a:buSzPts val="1400"/>
              <a:buNone/>
              <a:defRPr/>
            </a:lvl6pPr>
            <a:lvl7pPr lvl="6" rtl="0" algn="l">
              <a:spcBef>
                <a:spcPts val="1600"/>
              </a:spcBef>
              <a:spcAft>
                <a:spcPts val="0"/>
              </a:spcAft>
              <a:buSzPts val="1400"/>
              <a:buNone/>
              <a:defRPr/>
            </a:lvl7pPr>
            <a:lvl8pPr lvl="7" rtl="0" algn="l">
              <a:spcBef>
                <a:spcPts val="1600"/>
              </a:spcBef>
              <a:spcAft>
                <a:spcPts val="0"/>
              </a:spcAft>
              <a:buSzPts val="1400"/>
              <a:buNone/>
              <a:defRPr/>
            </a:lvl8pPr>
            <a:lvl9pPr lvl="8" rtl="0" algn="l">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17" name="Shape 4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
  <p:cSld name="CUSTOM">
    <p:spTree>
      <p:nvGrpSpPr>
        <p:cNvPr id="34" name="Shape 34"/>
        <p:cNvGrpSpPr/>
        <p:nvPr/>
      </p:nvGrpSpPr>
      <p:grpSpPr>
        <a:xfrm>
          <a:off x="0" y="0"/>
          <a:ext cx="0" cy="0"/>
          <a:chOff x="0" y="0"/>
          <a:chExt cx="0" cy="0"/>
        </a:xfrm>
      </p:grpSpPr>
      <p:grpSp>
        <p:nvGrpSpPr>
          <p:cNvPr id="35" name="Google Shape;35;p3"/>
          <p:cNvGrpSpPr/>
          <p:nvPr/>
        </p:nvGrpSpPr>
        <p:grpSpPr>
          <a:xfrm>
            <a:off x="5897146" y="10302205"/>
            <a:ext cx="1499806" cy="223106"/>
            <a:chOff x="15497518" y="10125341"/>
            <a:chExt cx="3297727" cy="490559"/>
          </a:xfrm>
        </p:grpSpPr>
        <p:pic>
          <p:nvPicPr>
            <p:cNvPr id="36" name="Google Shape;36;p3"/>
            <p:cNvPicPr preferRelativeResize="0"/>
            <p:nvPr/>
          </p:nvPicPr>
          <p:blipFill rotWithShape="1">
            <a:blip r:embed="rId2">
              <a:alphaModFix/>
            </a:blip>
            <a:srcRect b="0" l="0" r="0" t="0"/>
            <a:stretch/>
          </p:blipFill>
          <p:spPr>
            <a:xfrm>
              <a:off x="17418366" y="10125341"/>
              <a:ext cx="1376879" cy="490559"/>
            </a:xfrm>
            <a:prstGeom prst="rect">
              <a:avLst/>
            </a:prstGeom>
            <a:noFill/>
            <a:ln>
              <a:noFill/>
            </a:ln>
          </p:spPr>
        </p:pic>
        <p:sp>
          <p:nvSpPr>
            <p:cNvPr id="37" name="Google Shape;37;p3"/>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38" name="Google Shape;38;p3"/>
            <p:cNvPicPr preferRelativeResize="0"/>
            <p:nvPr/>
          </p:nvPicPr>
          <p:blipFill rotWithShape="1">
            <a:blip r:embed="rId3">
              <a:alphaModFix/>
            </a:blip>
            <a:srcRect b="0" l="0" r="0" t="0"/>
            <a:stretch/>
          </p:blipFill>
          <p:spPr>
            <a:xfrm>
              <a:off x="15901453" y="10410166"/>
              <a:ext cx="137434" cy="154973"/>
            </a:xfrm>
            <a:prstGeom prst="rect">
              <a:avLst/>
            </a:prstGeom>
            <a:noFill/>
            <a:ln>
              <a:noFill/>
            </a:ln>
          </p:spPr>
        </p:pic>
        <p:pic>
          <p:nvPicPr>
            <p:cNvPr id="39" name="Google Shape;39;p3"/>
            <p:cNvPicPr preferRelativeResize="0"/>
            <p:nvPr/>
          </p:nvPicPr>
          <p:blipFill rotWithShape="1">
            <a:blip r:embed="rId4">
              <a:alphaModFix/>
            </a:blip>
            <a:srcRect b="0" l="0" r="0" t="0"/>
            <a:stretch/>
          </p:blipFill>
          <p:spPr>
            <a:xfrm>
              <a:off x="16071183" y="10406227"/>
              <a:ext cx="137453" cy="154973"/>
            </a:xfrm>
            <a:prstGeom prst="rect">
              <a:avLst/>
            </a:prstGeom>
            <a:noFill/>
            <a:ln>
              <a:noFill/>
            </a:ln>
          </p:spPr>
        </p:pic>
        <p:pic>
          <p:nvPicPr>
            <p:cNvPr id="40" name="Google Shape;40;p3"/>
            <p:cNvPicPr preferRelativeResize="0"/>
            <p:nvPr/>
          </p:nvPicPr>
          <p:blipFill rotWithShape="1">
            <a:blip r:embed="rId5">
              <a:alphaModFix/>
            </a:blip>
            <a:srcRect b="0" l="0" r="0" t="0"/>
            <a:stretch/>
          </p:blipFill>
          <p:spPr>
            <a:xfrm>
              <a:off x="16235179" y="10406227"/>
              <a:ext cx="147716" cy="158898"/>
            </a:xfrm>
            <a:prstGeom prst="rect">
              <a:avLst/>
            </a:prstGeom>
            <a:noFill/>
            <a:ln>
              <a:noFill/>
            </a:ln>
          </p:spPr>
        </p:pic>
        <p:sp>
          <p:nvSpPr>
            <p:cNvPr id="41" name="Google Shape;41;p3"/>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42" name="Google Shape;42;p3"/>
            <p:cNvPicPr preferRelativeResize="0"/>
            <p:nvPr/>
          </p:nvPicPr>
          <p:blipFill rotWithShape="1">
            <a:blip r:embed="rId6">
              <a:alphaModFix/>
            </a:blip>
            <a:srcRect b="0" l="0" r="0" t="0"/>
            <a:stretch/>
          </p:blipFill>
          <p:spPr>
            <a:xfrm>
              <a:off x="16033890" y="10185936"/>
              <a:ext cx="161153" cy="159321"/>
            </a:xfrm>
            <a:prstGeom prst="rect">
              <a:avLst/>
            </a:prstGeom>
            <a:noFill/>
            <a:ln>
              <a:noFill/>
            </a:ln>
          </p:spPr>
        </p:pic>
        <p:sp>
          <p:nvSpPr>
            <p:cNvPr id="43" name="Google Shape;43;p3"/>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44" name="Google Shape;44;p3"/>
            <p:cNvPicPr preferRelativeResize="0"/>
            <p:nvPr/>
          </p:nvPicPr>
          <p:blipFill rotWithShape="1">
            <a:blip r:embed="rId7">
              <a:alphaModFix/>
            </a:blip>
            <a:srcRect b="0" l="0" r="0" t="0"/>
            <a:stretch/>
          </p:blipFill>
          <p:spPr>
            <a:xfrm>
              <a:off x="16588203" y="10341308"/>
              <a:ext cx="220794" cy="220794"/>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8" name="Shape 418"/>
        <p:cNvGrpSpPr/>
        <p:nvPr/>
      </p:nvGrpSpPr>
      <p:grpSpPr>
        <a:xfrm>
          <a:off x="0" y="0"/>
          <a:ext cx="0" cy="0"/>
          <a:chOff x="0" y="0"/>
          <a:chExt cx="0" cy="0"/>
        </a:xfrm>
      </p:grpSpPr>
      <p:sp>
        <p:nvSpPr>
          <p:cNvPr id="419" name="Google Shape;419;p21"/>
          <p:cNvSpPr txBox="1"/>
          <p:nvPr>
            <p:ph type="title"/>
          </p:nvPr>
        </p:nvSpPr>
        <p:spPr>
          <a:xfrm>
            <a:off x="656724" y="616004"/>
            <a:ext cx="4395000" cy="14487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500">
                <a:solidFill>
                  <a:srgbClr val="265252"/>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0" name="Google Shape;420;p21"/>
          <p:cNvSpPr txBox="1"/>
          <p:nvPr>
            <p:ph idx="1" type="body"/>
          </p:nvPr>
        </p:nvSpPr>
        <p:spPr>
          <a:xfrm>
            <a:off x="661500" y="2875748"/>
            <a:ext cx="6406500" cy="61902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800"/>
              <a:buNone/>
              <a:defRPr b="0" i="0">
                <a:solidFill>
                  <a:schemeClr val="dk1"/>
                </a:solidFill>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 1">
  <p:cSld name="CUSTOM_14">
    <p:spTree>
      <p:nvGrpSpPr>
        <p:cNvPr id="45" name="Shape 45"/>
        <p:cNvGrpSpPr/>
        <p:nvPr/>
      </p:nvGrpSpPr>
      <p:grpSpPr>
        <a:xfrm>
          <a:off x="0" y="0"/>
          <a:ext cx="0" cy="0"/>
          <a:chOff x="0" y="0"/>
          <a:chExt cx="0" cy="0"/>
        </a:xfrm>
      </p:grpSpPr>
      <p:pic>
        <p:nvPicPr>
          <p:cNvPr id="46" name="Google Shape;46;p4"/>
          <p:cNvPicPr preferRelativeResize="0"/>
          <p:nvPr/>
        </p:nvPicPr>
        <p:blipFill rotWithShape="1">
          <a:blip r:embed="rId2">
            <a:alphaModFix/>
          </a:blip>
          <a:srcRect b="0" l="0" r="0" t="0"/>
          <a:stretch/>
        </p:blipFill>
        <p:spPr>
          <a:xfrm>
            <a:off x="6392964" y="10400474"/>
            <a:ext cx="100417" cy="100417"/>
          </a:xfrm>
          <a:prstGeom prst="rect">
            <a:avLst/>
          </a:prstGeom>
          <a:noFill/>
          <a:ln>
            <a:noFill/>
          </a:ln>
        </p:spPr>
      </p:pic>
      <p:grpSp>
        <p:nvGrpSpPr>
          <p:cNvPr id="47" name="Google Shape;47;p4"/>
          <p:cNvGrpSpPr/>
          <p:nvPr/>
        </p:nvGrpSpPr>
        <p:grpSpPr>
          <a:xfrm>
            <a:off x="5897146" y="10302205"/>
            <a:ext cx="1499806" cy="223106"/>
            <a:chOff x="15497518" y="10125341"/>
            <a:chExt cx="3297727" cy="490559"/>
          </a:xfrm>
        </p:grpSpPr>
        <p:pic>
          <p:nvPicPr>
            <p:cNvPr id="48" name="Google Shape;48;p4"/>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49" name="Google Shape;49;p4"/>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50" name="Google Shape;50;p4"/>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51" name="Google Shape;51;p4"/>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52" name="Google Shape;52;p4"/>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53" name="Google Shape;53;p4"/>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54" name="Google Shape;54;p4"/>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55" name="Google Shape;55;p4"/>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5">
    <p:spTree>
      <p:nvGrpSpPr>
        <p:cNvPr id="56" name="Shape 56"/>
        <p:cNvGrpSpPr/>
        <p:nvPr/>
      </p:nvGrpSpPr>
      <p:grpSpPr>
        <a:xfrm>
          <a:off x="0" y="0"/>
          <a:ext cx="0" cy="0"/>
          <a:chOff x="0" y="0"/>
          <a:chExt cx="0" cy="0"/>
        </a:xfrm>
      </p:grpSpPr>
      <p:pic>
        <p:nvPicPr>
          <p:cNvPr id="57" name="Google Shape;57;p5"/>
          <p:cNvPicPr preferRelativeResize="0"/>
          <p:nvPr/>
        </p:nvPicPr>
        <p:blipFill rotWithShape="1">
          <a:blip r:embed="rId2">
            <a:alphaModFix/>
          </a:blip>
          <a:srcRect b="0" l="0" r="0" t="0"/>
          <a:stretch/>
        </p:blipFill>
        <p:spPr>
          <a:xfrm>
            <a:off x="6393505" y="10400409"/>
            <a:ext cx="100417" cy="100417"/>
          </a:xfrm>
          <a:prstGeom prst="rect">
            <a:avLst/>
          </a:prstGeom>
          <a:noFill/>
          <a:ln>
            <a:noFill/>
          </a:ln>
        </p:spPr>
      </p:pic>
      <p:grpSp>
        <p:nvGrpSpPr>
          <p:cNvPr id="58" name="Google Shape;58;p5"/>
          <p:cNvGrpSpPr/>
          <p:nvPr/>
        </p:nvGrpSpPr>
        <p:grpSpPr>
          <a:xfrm>
            <a:off x="5897146" y="10302205"/>
            <a:ext cx="1499806" cy="223106"/>
            <a:chOff x="15497518" y="10125341"/>
            <a:chExt cx="3297727" cy="490559"/>
          </a:xfrm>
        </p:grpSpPr>
        <p:pic>
          <p:nvPicPr>
            <p:cNvPr id="59" name="Google Shape;59;p5"/>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60" name="Google Shape;60;p5"/>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61" name="Google Shape;61;p5"/>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62" name="Google Shape;62;p5"/>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63" name="Google Shape;63;p5"/>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64" name="Google Shape;64;p5"/>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65" name="Google Shape;65;p5"/>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66" name="Google Shape;66;p5"/>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7">
    <p:spTree>
      <p:nvGrpSpPr>
        <p:cNvPr id="67" name="Shape 67"/>
        <p:cNvGrpSpPr/>
        <p:nvPr/>
      </p:nvGrpSpPr>
      <p:grpSpPr>
        <a:xfrm>
          <a:off x="0" y="0"/>
          <a:ext cx="0" cy="0"/>
          <a:chOff x="0" y="0"/>
          <a:chExt cx="0" cy="0"/>
        </a:xfrm>
      </p:grpSpPr>
      <p:sp>
        <p:nvSpPr>
          <p:cNvPr id="68" name="Google Shape;68;p6"/>
          <p:cNvSpPr/>
          <p:nvPr/>
        </p:nvSpPr>
        <p:spPr>
          <a:xfrm>
            <a:off x="0" y="0"/>
            <a:ext cx="753903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69" name="Google Shape;69;p6"/>
          <p:cNvPicPr preferRelativeResize="0"/>
          <p:nvPr/>
        </p:nvPicPr>
        <p:blipFill rotWithShape="1">
          <a:blip r:embed="rId2">
            <a:alphaModFix/>
          </a:blip>
          <a:srcRect b="0" l="0" r="0" t="0"/>
          <a:stretch/>
        </p:blipFill>
        <p:spPr>
          <a:xfrm>
            <a:off x="6393505" y="10400409"/>
            <a:ext cx="100417" cy="100417"/>
          </a:xfrm>
          <a:prstGeom prst="rect">
            <a:avLst/>
          </a:prstGeom>
          <a:noFill/>
          <a:ln>
            <a:noFill/>
          </a:ln>
        </p:spPr>
      </p:pic>
      <p:grpSp>
        <p:nvGrpSpPr>
          <p:cNvPr id="70" name="Google Shape;70;p6"/>
          <p:cNvGrpSpPr/>
          <p:nvPr/>
        </p:nvGrpSpPr>
        <p:grpSpPr>
          <a:xfrm>
            <a:off x="5897146" y="10302205"/>
            <a:ext cx="1499806" cy="223106"/>
            <a:chOff x="15497518" y="10125341"/>
            <a:chExt cx="3297727" cy="490559"/>
          </a:xfrm>
        </p:grpSpPr>
        <p:pic>
          <p:nvPicPr>
            <p:cNvPr id="71" name="Google Shape;71;p6"/>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72" name="Google Shape;72;p6"/>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73" name="Google Shape;73;p6"/>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74" name="Google Shape;74;p6"/>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75" name="Google Shape;75;p6"/>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76" name="Google Shape;76;p6"/>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77" name="Google Shape;77;p6"/>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78" name="Google Shape;78;p6"/>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CUSTOM_18">
    <p:spTree>
      <p:nvGrpSpPr>
        <p:cNvPr id="79" name="Shape 79"/>
        <p:cNvGrpSpPr/>
        <p:nvPr/>
      </p:nvGrpSpPr>
      <p:grpSpPr>
        <a:xfrm>
          <a:off x="0" y="0"/>
          <a:ext cx="0" cy="0"/>
          <a:chOff x="0" y="0"/>
          <a:chExt cx="0" cy="0"/>
        </a:xfrm>
      </p:grpSpPr>
      <p:sp>
        <p:nvSpPr>
          <p:cNvPr id="80" name="Google Shape;80;p7"/>
          <p:cNvSpPr/>
          <p:nvPr/>
        </p:nvSpPr>
        <p:spPr>
          <a:xfrm>
            <a:off x="0" y="0"/>
            <a:ext cx="753903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FFFAE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nvGrpSpPr>
          <p:cNvPr id="81" name="Google Shape;81;p7"/>
          <p:cNvGrpSpPr/>
          <p:nvPr/>
        </p:nvGrpSpPr>
        <p:grpSpPr>
          <a:xfrm>
            <a:off x="5897146" y="10302205"/>
            <a:ext cx="1499806" cy="223106"/>
            <a:chOff x="15497518" y="10125341"/>
            <a:chExt cx="3297727" cy="490559"/>
          </a:xfrm>
        </p:grpSpPr>
        <p:pic>
          <p:nvPicPr>
            <p:cNvPr id="82" name="Google Shape;82;p7"/>
            <p:cNvPicPr preferRelativeResize="0"/>
            <p:nvPr/>
          </p:nvPicPr>
          <p:blipFill rotWithShape="1">
            <a:blip r:embed="rId2">
              <a:alphaModFix/>
            </a:blip>
            <a:srcRect b="0" l="0" r="0" t="0"/>
            <a:stretch/>
          </p:blipFill>
          <p:spPr>
            <a:xfrm>
              <a:off x="17418366" y="10125341"/>
              <a:ext cx="1376879" cy="490559"/>
            </a:xfrm>
            <a:prstGeom prst="rect">
              <a:avLst/>
            </a:prstGeom>
            <a:noFill/>
            <a:ln>
              <a:noFill/>
            </a:ln>
          </p:spPr>
        </p:pic>
        <p:sp>
          <p:nvSpPr>
            <p:cNvPr id="83" name="Google Shape;83;p7"/>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84" name="Google Shape;84;p7"/>
            <p:cNvPicPr preferRelativeResize="0"/>
            <p:nvPr/>
          </p:nvPicPr>
          <p:blipFill rotWithShape="1">
            <a:blip r:embed="rId3">
              <a:alphaModFix/>
            </a:blip>
            <a:srcRect b="0" l="0" r="0" t="0"/>
            <a:stretch/>
          </p:blipFill>
          <p:spPr>
            <a:xfrm>
              <a:off x="15901453" y="10410166"/>
              <a:ext cx="137434" cy="154973"/>
            </a:xfrm>
            <a:prstGeom prst="rect">
              <a:avLst/>
            </a:prstGeom>
            <a:noFill/>
            <a:ln>
              <a:noFill/>
            </a:ln>
          </p:spPr>
        </p:pic>
        <p:pic>
          <p:nvPicPr>
            <p:cNvPr id="85" name="Google Shape;85;p7"/>
            <p:cNvPicPr preferRelativeResize="0"/>
            <p:nvPr/>
          </p:nvPicPr>
          <p:blipFill rotWithShape="1">
            <a:blip r:embed="rId4">
              <a:alphaModFix/>
            </a:blip>
            <a:srcRect b="0" l="0" r="0" t="0"/>
            <a:stretch/>
          </p:blipFill>
          <p:spPr>
            <a:xfrm>
              <a:off x="16071183" y="10406227"/>
              <a:ext cx="137453" cy="154973"/>
            </a:xfrm>
            <a:prstGeom prst="rect">
              <a:avLst/>
            </a:prstGeom>
            <a:noFill/>
            <a:ln>
              <a:noFill/>
            </a:ln>
          </p:spPr>
        </p:pic>
        <p:pic>
          <p:nvPicPr>
            <p:cNvPr id="86" name="Google Shape;86;p7"/>
            <p:cNvPicPr preferRelativeResize="0"/>
            <p:nvPr/>
          </p:nvPicPr>
          <p:blipFill rotWithShape="1">
            <a:blip r:embed="rId5">
              <a:alphaModFix/>
            </a:blip>
            <a:srcRect b="0" l="0" r="0" t="0"/>
            <a:stretch/>
          </p:blipFill>
          <p:spPr>
            <a:xfrm>
              <a:off x="16235179" y="10406227"/>
              <a:ext cx="147716" cy="158898"/>
            </a:xfrm>
            <a:prstGeom prst="rect">
              <a:avLst/>
            </a:prstGeom>
            <a:noFill/>
            <a:ln>
              <a:noFill/>
            </a:ln>
          </p:spPr>
        </p:pic>
        <p:sp>
          <p:nvSpPr>
            <p:cNvPr id="87" name="Google Shape;87;p7"/>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88" name="Google Shape;88;p7"/>
            <p:cNvPicPr preferRelativeResize="0"/>
            <p:nvPr/>
          </p:nvPicPr>
          <p:blipFill rotWithShape="1">
            <a:blip r:embed="rId6">
              <a:alphaModFix/>
            </a:blip>
            <a:srcRect b="0" l="0" r="0" t="0"/>
            <a:stretch/>
          </p:blipFill>
          <p:spPr>
            <a:xfrm>
              <a:off x="16033890" y="10185936"/>
              <a:ext cx="161153" cy="159321"/>
            </a:xfrm>
            <a:prstGeom prst="rect">
              <a:avLst/>
            </a:prstGeom>
            <a:noFill/>
            <a:ln>
              <a:noFill/>
            </a:ln>
          </p:spPr>
        </p:pic>
        <p:sp>
          <p:nvSpPr>
            <p:cNvPr id="89" name="Google Shape;89;p7"/>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90" name="Google Shape;90;p7"/>
            <p:cNvPicPr preferRelativeResize="0"/>
            <p:nvPr/>
          </p:nvPicPr>
          <p:blipFill rotWithShape="1">
            <a:blip r:embed="rId7">
              <a:alphaModFix/>
            </a:blip>
            <a:srcRect b="0" l="0" r="0" t="0"/>
            <a:stretch/>
          </p:blipFill>
          <p:spPr>
            <a:xfrm>
              <a:off x="16588203" y="10341308"/>
              <a:ext cx="220794" cy="220794"/>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CUSTOM_19">
    <p:spTree>
      <p:nvGrpSpPr>
        <p:cNvPr id="91" name="Shape 91"/>
        <p:cNvGrpSpPr/>
        <p:nvPr/>
      </p:nvGrpSpPr>
      <p:grpSpPr>
        <a:xfrm>
          <a:off x="0" y="0"/>
          <a:ext cx="0" cy="0"/>
          <a:chOff x="0" y="0"/>
          <a:chExt cx="0" cy="0"/>
        </a:xfrm>
      </p:grpSpPr>
      <p:sp>
        <p:nvSpPr>
          <p:cNvPr id="92" name="Google Shape;92;p8"/>
          <p:cNvSpPr/>
          <p:nvPr/>
        </p:nvSpPr>
        <p:spPr>
          <a:xfrm>
            <a:off x="0" y="0"/>
            <a:ext cx="753903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D0F1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93" name="Google Shape;93;p8"/>
          <p:cNvPicPr preferRelativeResize="0"/>
          <p:nvPr/>
        </p:nvPicPr>
        <p:blipFill rotWithShape="1">
          <a:blip r:embed="rId2">
            <a:alphaModFix/>
          </a:blip>
          <a:srcRect b="0" l="0" r="0" t="0"/>
          <a:stretch/>
        </p:blipFill>
        <p:spPr>
          <a:xfrm>
            <a:off x="6393505" y="10400409"/>
            <a:ext cx="100417" cy="100417"/>
          </a:xfrm>
          <a:prstGeom prst="rect">
            <a:avLst/>
          </a:prstGeom>
          <a:noFill/>
          <a:ln>
            <a:noFill/>
          </a:ln>
        </p:spPr>
      </p:pic>
      <p:grpSp>
        <p:nvGrpSpPr>
          <p:cNvPr id="94" name="Google Shape;94;p8"/>
          <p:cNvGrpSpPr/>
          <p:nvPr/>
        </p:nvGrpSpPr>
        <p:grpSpPr>
          <a:xfrm>
            <a:off x="5897146" y="10302205"/>
            <a:ext cx="1499806" cy="223106"/>
            <a:chOff x="15497518" y="10125341"/>
            <a:chExt cx="3297727" cy="490559"/>
          </a:xfrm>
        </p:grpSpPr>
        <p:pic>
          <p:nvPicPr>
            <p:cNvPr id="95" name="Google Shape;95;p8"/>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96" name="Google Shape;96;p8"/>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97" name="Google Shape;97;p8"/>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98" name="Google Shape;98;p8"/>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99" name="Google Shape;99;p8"/>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100" name="Google Shape;100;p8"/>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01" name="Google Shape;101;p8"/>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102" name="Google Shape;102;p8"/>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CUSTOM_20">
    <p:spTree>
      <p:nvGrpSpPr>
        <p:cNvPr id="103" name="Shape 103"/>
        <p:cNvGrpSpPr/>
        <p:nvPr/>
      </p:nvGrpSpPr>
      <p:grpSpPr>
        <a:xfrm>
          <a:off x="0" y="0"/>
          <a:ext cx="0" cy="0"/>
          <a:chOff x="0" y="0"/>
          <a:chExt cx="0" cy="0"/>
        </a:xfrm>
      </p:grpSpPr>
      <p:sp>
        <p:nvSpPr>
          <p:cNvPr id="104" name="Google Shape;104;p9"/>
          <p:cNvSpPr/>
          <p:nvPr/>
        </p:nvSpPr>
        <p:spPr>
          <a:xfrm>
            <a:off x="0" y="0"/>
            <a:ext cx="7539038" cy="10686736"/>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FFEBF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05" name="Google Shape;105;p9"/>
          <p:cNvPicPr preferRelativeResize="0"/>
          <p:nvPr/>
        </p:nvPicPr>
        <p:blipFill rotWithShape="1">
          <a:blip r:embed="rId2">
            <a:alphaModFix/>
          </a:blip>
          <a:srcRect b="0" l="0" r="0" t="0"/>
          <a:stretch/>
        </p:blipFill>
        <p:spPr>
          <a:xfrm>
            <a:off x="6392964" y="10400474"/>
            <a:ext cx="100417" cy="100417"/>
          </a:xfrm>
          <a:prstGeom prst="rect">
            <a:avLst/>
          </a:prstGeom>
          <a:noFill/>
          <a:ln>
            <a:noFill/>
          </a:ln>
        </p:spPr>
      </p:pic>
      <p:grpSp>
        <p:nvGrpSpPr>
          <p:cNvPr id="106" name="Google Shape;106;p9"/>
          <p:cNvGrpSpPr/>
          <p:nvPr/>
        </p:nvGrpSpPr>
        <p:grpSpPr>
          <a:xfrm>
            <a:off x="5897146" y="10302205"/>
            <a:ext cx="1499806" cy="223106"/>
            <a:chOff x="15497518" y="10125341"/>
            <a:chExt cx="3297727" cy="490559"/>
          </a:xfrm>
        </p:grpSpPr>
        <p:pic>
          <p:nvPicPr>
            <p:cNvPr id="107" name="Google Shape;107;p9"/>
            <p:cNvPicPr preferRelativeResize="0"/>
            <p:nvPr/>
          </p:nvPicPr>
          <p:blipFill rotWithShape="1">
            <a:blip r:embed="rId3">
              <a:alphaModFix/>
            </a:blip>
            <a:srcRect b="0" l="0" r="0" t="0"/>
            <a:stretch/>
          </p:blipFill>
          <p:spPr>
            <a:xfrm>
              <a:off x="17418366" y="10125341"/>
              <a:ext cx="1376879" cy="490559"/>
            </a:xfrm>
            <a:prstGeom prst="rect">
              <a:avLst/>
            </a:prstGeom>
            <a:noFill/>
            <a:ln>
              <a:noFill/>
            </a:ln>
          </p:spPr>
        </p:pic>
        <p:sp>
          <p:nvSpPr>
            <p:cNvPr id="108" name="Google Shape;108;p9"/>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09" name="Google Shape;109;p9"/>
            <p:cNvPicPr preferRelativeResize="0"/>
            <p:nvPr/>
          </p:nvPicPr>
          <p:blipFill rotWithShape="1">
            <a:blip r:embed="rId4">
              <a:alphaModFix/>
            </a:blip>
            <a:srcRect b="0" l="0" r="0" t="0"/>
            <a:stretch/>
          </p:blipFill>
          <p:spPr>
            <a:xfrm>
              <a:off x="15901453" y="10410166"/>
              <a:ext cx="137434" cy="154973"/>
            </a:xfrm>
            <a:prstGeom prst="rect">
              <a:avLst/>
            </a:prstGeom>
            <a:noFill/>
            <a:ln>
              <a:noFill/>
            </a:ln>
          </p:spPr>
        </p:pic>
        <p:pic>
          <p:nvPicPr>
            <p:cNvPr id="110" name="Google Shape;110;p9"/>
            <p:cNvPicPr preferRelativeResize="0"/>
            <p:nvPr/>
          </p:nvPicPr>
          <p:blipFill rotWithShape="1">
            <a:blip r:embed="rId5">
              <a:alphaModFix/>
            </a:blip>
            <a:srcRect b="0" l="0" r="0" t="0"/>
            <a:stretch/>
          </p:blipFill>
          <p:spPr>
            <a:xfrm>
              <a:off x="16071183" y="10406227"/>
              <a:ext cx="137453" cy="154973"/>
            </a:xfrm>
            <a:prstGeom prst="rect">
              <a:avLst/>
            </a:prstGeom>
            <a:noFill/>
            <a:ln>
              <a:noFill/>
            </a:ln>
          </p:spPr>
        </p:pic>
        <p:pic>
          <p:nvPicPr>
            <p:cNvPr id="111" name="Google Shape;111;p9"/>
            <p:cNvPicPr preferRelativeResize="0"/>
            <p:nvPr/>
          </p:nvPicPr>
          <p:blipFill rotWithShape="1">
            <a:blip r:embed="rId6">
              <a:alphaModFix/>
            </a:blip>
            <a:srcRect b="0" l="0" r="0" t="0"/>
            <a:stretch/>
          </p:blipFill>
          <p:spPr>
            <a:xfrm>
              <a:off x="16235179" y="10406227"/>
              <a:ext cx="147716" cy="158898"/>
            </a:xfrm>
            <a:prstGeom prst="rect">
              <a:avLst/>
            </a:prstGeom>
            <a:noFill/>
            <a:ln>
              <a:noFill/>
            </a:ln>
          </p:spPr>
        </p:pic>
        <p:sp>
          <p:nvSpPr>
            <p:cNvPr id="112" name="Google Shape;112;p9"/>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13" name="Google Shape;113;p9"/>
            <p:cNvPicPr preferRelativeResize="0"/>
            <p:nvPr/>
          </p:nvPicPr>
          <p:blipFill rotWithShape="1">
            <a:blip r:embed="rId7">
              <a:alphaModFix/>
            </a:blip>
            <a:srcRect b="0" l="0" r="0" t="0"/>
            <a:stretch/>
          </p:blipFill>
          <p:spPr>
            <a:xfrm>
              <a:off x="16033890" y="10185936"/>
              <a:ext cx="161153" cy="159321"/>
            </a:xfrm>
            <a:prstGeom prst="rect">
              <a:avLst/>
            </a:prstGeom>
            <a:noFill/>
            <a:ln>
              <a:noFill/>
            </a:ln>
          </p:spPr>
        </p:pic>
        <p:sp>
          <p:nvSpPr>
            <p:cNvPr id="114" name="Google Shape;114;p9"/>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4">
    <p:spTree>
      <p:nvGrpSpPr>
        <p:cNvPr id="115" name="Shape 115"/>
        <p:cNvGrpSpPr/>
        <p:nvPr/>
      </p:nvGrpSpPr>
      <p:grpSpPr>
        <a:xfrm>
          <a:off x="0" y="0"/>
          <a:ext cx="0" cy="0"/>
          <a:chOff x="0" y="0"/>
          <a:chExt cx="0" cy="0"/>
        </a:xfrm>
      </p:grpSpPr>
      <p:pic>
        <p:nvPicPr>
          <p:cNvPr id="116" name="Google Shape;116;p10"/>
          <p:cNvPicPr preferRelativeResize="0"/>
          <p:nvPr/>
        </p:nvPicPr>
        <p:blipFill rotWithShape="1">
          <a:blip r:embed="rId2">
            <a:alphaModFix/>
          </a:blip>
          <a:srcRect b="57958" l="59653" r="0" t="0"/>
          <a:stretch/>
        </p:blipFill>
        <p:spPr>
          <a:xfrm>
            <a:off x="0" y="0"/>
            <a:ext cx="7559997" cy="10692000"/>
          </a:xfrm>
          <a:prstGeom prst="rect">
            <a:avLst/>
          </a:prstGeom>
          <a:noFill/>
          <a:ln>
            <a:noFill/>
          </a:ln>
        </p:spPr>
      </p:pic>
      <p:sp>
        <p:nvSpPr>
          <p:cNvPr id="117" name="Google Shape;117;p10"/>
          <p:cNvSpPr txBox="1"/>
          <p:nvPr>
            <p:ph type="title"/>
          </p:nvPr>
        </p:nvSpPr>
        <p:spPr>
          <a:xfrm>
            <a:off x="257705" y="2914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18" name="Google Shape;118;p10"/>
          <p:cNvPicPr preferRelativeResize="0"/>
          <p:nvPr/>
        </p:nvPicPr>
        <p:blipFill rotWithShape="1">
          <a:blip r:embed="rId3">
            <a:alphaModFix/>
          </a:blip>
          <a:srcRect b="0" l="0" r="0" t="0"/>
          <a:stretch/>
        </p:blipFill>
        <p:spPr>
          <a:xfrm>
            <a:off x="6392964" y="10400474"/>
            <a:ext cx="100417" cy="100417"/>
          </a:xfrm>
          <a:prstGeom prst="rect">
            <a:avLst/>
          </a:prstGeom>
          <a:noFill/>
          <a:ln>
            <a:noFill/>
          </a:ln>
        </p:spPr>
      </p:pic>
      <p:grpSp>
        <p:nvGrpSpPr>
          <p:cNvPr id="119" name="Google Shape;119;p10"/>
          <p:cNvGrpSpPr/>
          <p:nvPr/>
        </p:nvGrpSpPr>
        <p:grpSpPr>
          <a:xfrm>
            <a:off x="5897146" y="10302205"/>
            <a:ext cx="1499806" cy="223106"/>
            <a:chOff x="15497518" y="10125341"/>
            <a:chExt cx="3297727" cy="490559"/>
          </a:xfrm>
        </p:grpSpPr>
        <p:pic>
          <p:nvPicPr>
            <p:cNvPr id="120" name="Google Shape;120;p10"/>
            <p:cNvPicPr preferRelativeResize="0"/>
            <p:nvPr/>
          </p:nvPicPr>
          <p:blipFill rotWithShape="1">
            <a:blip r:embed="rId4">
              <a:alphaModFix/>
            </a:blip>
            <a:srcRect b="0" l="0" r="0" t="0"/>
            <a:stretch/>
          </p:blipFill>
          <p:spPr>
            <a:xfrm>
              <a:off x="17418366" y="10125341"/>
              <a:ext cx="1376879" cy="490559"/>
            </a:xfrm>
            <a:prstGeom prst="rect">
              <a:avLst/>
            </a:prstGeom>
            <a:noFill/>
            <a:ln>
              <a:noFill/>
            </a:ln>
          </p:spPr>
        </p:pic>
        <p:sp>
          <p:nvSpPr>
            <p:cNvPr id="121" name="Google Shape;121;p10"/>
            <p:cNvSpPr/>
            <p:nvPr/>
          </p:nvSpPr>
          <p:spPr>
            <a:xfrm>
              <a:off x="15497518" y="10345807"/>
              <a:ext cx="379094" cy="219709"/>
            </a:xfrm>
            <a:custGeom>
              <a:rect b="b" l="l" r="r" t="t"/>
              <a:pathLst>
                <a:path extrusionOk="0" h="219709" w="379094">
                  <a:moveTo>
                    <a:pt x="201485" y="50469"/>
                  </a:moveTo>
                  <a:lnTo>
                    <a:pt x="185204" y="29578"/>
                  </a:lnTo>
                  <a:lnTo>
                    <a:pt x="163842" y="13677"/>
                  </a:lnTo>
                  <a:lnTo>
                    <a:pt x="138582" y="3556"/>
                  </a:lnTo>
                  <a:lnTo>
                    <a:pt x="110566" y="0"/>
                  </a:lnTo>
                  <a:lnTo>
                    <a:pt x="66154" y="8509"/>
                  </a:lnTo>
                  <a:lnTo>
                    <a:pt x="31153" y="31838"/>
                  </a:lnTo>
                  <a:lnTo>
                    <a:pt x="8229" y="66662"/>
                  </a:lnTo>
                  <a:lnTo>
                    <a:pt x="0" y="109664"/>
                  </a:lnTo>
                  <a:lnTo>
                    <a:pt x="8229" y="152666"/>
                  </a:lnTo>
                  <a:lnTo>
                    <a:pt x="31153" y="187490"/>
                  </a:lnTo>
                  <a:lnTo>
                    <a:pt x="66154" y="210820"/>
                  </a:lnTo>
                  <a:lnTo>
                    <a:pt x="110566" y="219329"/>
                  </a:lnTo>
                  <a:lnTo>
                    <a:pt x="138760" y="215722"/>
                  </a:lnTo>
                  <a:lnTo>
                    <a:pt x="164084" y="205498"/>
                  </a:lnTo>
                  <a:lnTo>
                    <a:pt x="185381" y="189496"/>
                  </a:lnTo>
                  <a:lnTo>
                    <a:pt x="201485" y="168567"/>
                  </a:lnTo>
                  <a:lnTo>
                    <a:pt x="171297" y="151358"/>
                  </a:lnTo>
                  <a:lnTo>
                    <a:pt x="160947" y="165481"/>
                  </a:lnTo>
                  <a:lnTo>
                    <a:pt x="146812" y="176237"/>
                  </a:lnTo>
                  <a:lnTo>
                    <a:pt x="129743" y="183095"/>
                  </a:lnTo>
                  <a:lnTo>
                    <a:pt x="110566" y="185496"/>
                  </a:lnTo>
                  <a:lnTo>
                    <a:pt x="79476" y="179768"/>
                  </a:lnTo>
                  <a:lnTo>
                    <a:pt x="55549" y="163893"/>
                  </a:lnTo>
                  <a:lnTo>
                    <a:pt x="40170" y="139865"/>
                  </a:lnTo>
                  <a:lnTo>
                    <a:pt x="34734" y="109664"/>
                  </a:lnTo>
                  <a:lnTo>
                    <a:pt x="40170" y="79463"/>
                  </a:lnTo>
                  <a:lnTo>
                    <a:pt x="55549" y="55435"/>
                  </a:lnTo>
                  <a:lnTo>
                    <a:pt x="79476" y="39573"/>
                  </a:lnTo>
                  <a:lnTo>
                    <a:pt x="110566" y="33845"/>
                  </a:lnTo>
                  <a:lnTo>
                    <a:pt x="129705" y="36245"/>
                  </a:lnTo>
                  <a:lnTo>
                    <a:pt x="146710" y="43091"/>
                  </a:lnTo>
                  <a:lnTo>
                    <a:pt x="160832" y="53848"/>
                  </a:lnTo>
                  <a:lnTo>
                    <a:pt x="171297" y="67983"/>
                  </a:lnTo>
                  <a:lnTo>
                    <a:pt x="201485" y="50469"/>
                  </a:lnTo>
                  <a:close/>
                </a:path>
                <a:path extrusionOk="0" h="219709" w="379094">
                  <a:moveTo>
                    <a:pt x="378904" y="139877"/>
                  </a:moveTo>
                  <a:lnTo>
                    <a:pt x="372694" y="108483"/>
                  </a:lnTo>
                  <a:lnTo>
                    <a:pt x="361670" y="92151"/>
                  </a:lnTo>
                  <a:lnTo>
                    <a:pt x="355688" y="83273"/>
                  </a:lnTo>
                  <a:lnTo>
                    <a:pt x="346278" y="77050"/>
                  </a:lnTo>
                  <a:lnTo>
                    <a:pt x="346278" y="139877"/>
                  </a:lnTo>
                  <a:lnTo>
                    <a:pt x="342658" y="158940"/>
                  </a:lnTo>
                  <a:lnTo>
                    <a:pt x="332689" y="174053"/>
                  </a:lnTo>
                  <a:lnTo>
                    <a:pt x="317741" y="184010"/>
                  </a:lnTo>
                  <a:lnTo>
                    <a:pt x="299161" y="187604"/>
                  </a:lnTo>
                  <a:lnTo>
                    <a:pt x="280581" y="184010"/>
                  </a:lnTo>
                  <a:lnTo>
                    <a:pt x="265620" y="174053"/>
                  </a:lnTo>
                  <a:lnTo>
                    <a:pt x="255663" y="158940"/>
                  </a:lnTo>
                  <a:lnTo>
                    <a:pt x="252031" y="139877"/>
                  </a:lnTo>
                  <a:lnTo>
                    <a:pt x="255663" y="120815"/>
                  </a:lnTo>
                  <a:lnTo>
                    <a:pt x="265620" y="105702"/>
                  </a:lnTo>
                  <a:lnTo>
                    <a:pt x="280581" y="95732"/>
                  </a:lnTo>
                  <a:lnTo>
                    <a:pt x="299161" y="92151"/>
                  </a:lnTo>
                  <a:lnTo>
                    <a:pt x="317741" y="95732"/>
                  </a:lnTo>
                  <a:lnTo>
                    <a:pt x="332689" y="105702"/>
                  </a:lnTo>
                  <a:lnTo>
                    <a:pt x="342658" y="120815"/>
                  </a:lnTo>
                  <a:lnTo>
                    <a:pt x="346278" y="139877"/>
                  </a:lnTo>
                  <a:lnTo>
                    <a:pt x="346278" y="77050"/>
                  </a:lnTo>
                  <a:lnTo>
                    <a:pt x="330365" y="66509"/>
                  </a:lnTo>
                  <a:lnTo>
                    <a:pt x="299161" y="60426"/>
                  </a:lnTo>
                  <a:lnTo>
                    <a:pt x="268097" y="66509"/>
                  </a:lnTo>
                  <a:lnTo>
                    <a:pt x="242747" y="83273"/>
                  </a:lnTo>
                  <a:lnTo>
                    <a:pt x="225666" y="108483"/>
                  </a:lnTo>
                  <a:lnTo>
                    <a:pt x="219405" y="139877"/>
                  </a:lnTo>
                  <a:lnTo>
                    <a:pt x="225666" y="171145"/>
                  </a:lnTo>
                  <a:lnTo>
                    <a:pt x="242747" y="196367"/>
                  </a:lnTo>
                  <a:lnTo>
                    <a:pt x="268097" y="213194"/>
                  </a:lnTo>
                  <a:lnTo>
                    <a:pt x="299161" y="219329"/>
                  </a:lnTo>
                  <a:lnTo>
                    <a:pt x="330365" y="213194"/>
                  </a:lnTo>
                  <a:lnTo>
                    <a:pt x="355688" y="196367"/>
                  </a:lnTo>
                  <a:lnTo>
                    <a:pt x="361594" y="187604"/>
                  </a:lnTo>
                  <a:lnTo>
                    <a:pt x="372694" y="171145"/>
                  </a:lnTo>
                  <a:lnTo>
                    <a:pt x="378904" y="139877"/>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22" name="Google Shape;122;p10"/>
            <p:cNvPicPr preferRelativeResize="0"/>
            <p:nvPr/>
          </p:nvPicPr>
          <p:blipFill rotWithShape="1">
            <a:blip r:embed="rId5">
              <a:alphaModFix/>
            </a:blip>
            <a:srcRect b="0" l="0" r="0" t="0"/>
            <a:stretch/>
          </p:blipFill>
          <p:spPr>
            <a:xfrm>
              <a:off x="15901453" y="10410166"/>
              <a:ext cx="137434" cy="154973"/>
            </a:xfrm>
            <a:prstGeom prst="rect">
              <a:avLst/>
            </a:prstGeom>
            <a:noFill/>
            <a:ln>
              <a:noFill/>
            </a:ln>
          </p:spPr>
        </p:pic>
        <p:pic>
          <p:nvPicPr>
            <p:cNvPr id="123" name="Google Shape;123;p10"/>
            <p:cNvPicPr preferRelativeResize="0"/>
            <p:nvPr/>
          </p:nvPicPr>
          <p:blipFill rotWithShape="1">
            <a:blip r:embed="rId6">
              <a:alphaModFix/>
            </a:blip>
            <a:srcRect b="0" l="0" r="0" t="0"/>
            <a:stretch/>
          </p:blipFill>
          <p:spPr>
            <a:xfrm>
              <a:off x="16071183" y="10406227"/>
              <a:ext cx="137453" cy="154973"/>
            </a:xfrm>
            <a:prstGeom prst="rect">
              <a:avLst/>
            </a:prstGeom>
            <a:noFill/>
            <a:ln>
              <a:noFill/>
            </a:ln>
          </p:spPr>
        </p:pic>
        <p:pic>
          <p:nvPicPr>
            <p:cNvPr id="124" name="Google Shape;124;p10"/>
            <p:cNvPicPr preferRelativeResize="0"/>
            <p:nvPr/>
          </p:nvPicPr>
          <p:blipFill rotWithShape="1">
            <a:blip r:embed="rId7">
              <a:alphaModFix/>
            </a:blip>
            <a:srcRect b="0" l="0" r="0" t="0"/>
            <a:stretch/>
          </p:blipFill>
          <p:spPr>
            <a:xfrm>
              <a:off x="16235179" y="10406227"/>
              <a:ext cx="147716" cy="158898"/>
            </a:xfrm>
            <a:prstGeom prst="rect">
              <a:avLst/>
            </a:prstGeom>
            <a:noFill/>
            <a:ln>
              <a:noFill/>
            </a:ln>
          </p:spPr>
        </p:pic>
        <p:sp>
          <p:nvSpPr>
            <p:cNvPr id="125" name="Google Shape;125;p10"/>
            <p:cNvSpPr/>
            <p:nvPr/>
          </p:nvSpPr>
          <p:spPr>
            <a:xfrm>
              <a:off x="15684259" y="10125360"/>
              <a:ext cx="831215" cy="436245"/>
            </a:xfrm>
            <a:custGeom>
              <a:rect b="b" l="l" r="r" t="t"/>
              <a:pathLst>
                <a:path extrusionOk="0" h="436245" w="831215">
                  <a:moveTo>
                    <a:pt x="156908" y="157518"/>
                  </a:moveTo>
                  <a:lnTo>
                    <a:pt x="150825" y="131305"/>
                  </a:lnTo>
                  <a:lnTo>
                    <a:pt x="134797" y="113830"/>
                  </a:lnTo>
                  <a:lnTo>
                    <a:pt x="112179" y="102146"/>
                  </a:lnTo>
                  <a:lnTo>
                    <a:pt x="86334" y="93306"/>
                  </a:lnTo>
                  <a:lnTo>
                    <a:pt x="66624" y="86347"/>
                  </a:lnTo>
                  <a:lnTo>
                    <a:pt x="53390" y="79286"/>
                  </a:lnTo>
                  <a:lnTo>
                    <a:pt x="45961" y="70980"/>
                  </a:lnTo>
                  <a:lnTo>
                    <a:pt x="43637" y="60286"/>
                  </a:lnTo>
                  <a:lnTo>
                    <a:pt x="45986" y="49403"/>
                  </a:lnTo>
                  <a:lnTo>
                    <a:pt x="52679" y="41084"/>
                  </a:lnTo>
                  <a:lnTo>
                    <a:pt x="63169" y="35788"/>
                  </a:lnTo>
                  <a:lnTo>
                    <a:pt x="76949" y="33934"/>
                  </a:lnTo>
                  <a:lnTo>
                    <a:pt x="92811" y="36182"/>
                  </a:lnTo>
                  <a:lnTo>
                    <a:pt x="105232" y="42418"/>
                  </a:lnTo>
                  <a:lnTo>
                    <a:pt x="114642" y="51828"/>
                  </a:lnTo>
                  <a:lnTo>
                    <a:pt x="121462" y="63627"/>
                  </a:lnTo>
                  <a:lnTo>
                    <a:pt x="150850" y="46659"/>
                  </a:lnTo>
                  <a:lnTo>
                    <a:pt x="138582" y="27482"/>
                  </a:lnTo>
                  <a:lnTo>
                    <a:pt x="121958" y="12763"/>
                  </a:lnTo>
                  <a:lnTo>
                    <a:pt x="101320" y="3327"/>
                  </a:lnTo>
                  <a:lnTo>
                    <a:pt x="76949" y="0"/>
                  </a:lnTo>
                  <a:lnTo>
                    <a:pt x="51219" y="4064"/>
                  </a:lnTo>
                  <a:lnTo>
                    <a:pt x="29464" y="15938"/>
                  </a:lnTo>
                  <a:lnTo>
                    <a:pt x="14414" y="35140"/>
                  </a:lnTo>
                  <a:lnTo>
                    <a:pt x="8788" y="61188"/>
                  </a:lnTo>
                  <a:lnTo>
                    <a:pt x="14325" y="86360"/>
                  </a:lnTo>
                  <a:lnTo>
                    <a:pt x="28968" y="103492"/>
                  </a:lnTo>
                  <a:lnTo>
                    <a:pt x="49809" y="114985"/>
                  </a:lnTo>
                  <a:lnTo>
                    <a:pt x="73914" y="123278"/>
                  </a:lnTo>
                  <a:lnTo>
                    <a:pt x="94729" y="130175"/>
                  </a:lnTo>
                  <a:lnTo>
                    <a:pt x="109804" y="137299"/>
                  </a:lnTo>
                  <a:lnTo>
                    <a:pt x="118973" y="146113"/>
                  </a:lnTo>
                  <a:lnTo>
                    <a:pt x="122072" y="158127"/>
                  </a:lnTo>
                  <a:lnTo>
                    <a:pt x="119799" y="168998"/>
                  </a:lnTo>
                  <a:lnTo>
                    <a:pt x="112725" y="177850"/>
                  </a:lnTo>
                  <a:lnTo>
                    <a:pt x="100482" y="183807"/>
                  </a:lnTo>
                  <a:lnTo>
                    <a:pt x="82689" y="185991"/>
                  </a:lnTo>
                  <a:lnTo>
                    <a:pt x="63385" y="183438"/>
                  </a:lnTo>
                  <a:lnTo>
                    <a:pt x="48387" y="176187"/>
                  </a:lnTo>
                  <a:lnTo>
                    <a:pt x="37376" y="164896"/>
                  </a:lnTo>
                  <a:lnTo>
                    <a:pt x="29997" y="150241"/>
                  </a:lnTo>
                  <a:lnTo>
                    <a:pt x="0" y="167817"/>
                  </a:lnTo>
                  <a:lnTo>
                    <a:pt x="11633" y="189242"/>
                  </a:lnTo>
                  <a:lnTo>
                    <a:pt x="29425" y="205676"/>
                  </a:lnTo>
                  <a:lnTo>
                    <a:pt x="52959" y="216204"/>
                  </a:lnTo>
                  <a:lnTo>
                    <a:pt x="81788" y="219913"/>
                  </a:lnTo>
                  <a:lnTo>
                    <a:pt x="112191" y="215620"/>
                  </a:lnTo>
                  <a:lnTo>
                    <a:pt x="135940" y="203250"/>
                  </a:lnTo>
                  <a:lnTo>
                    <a:pt x="151396" y="183616"/>
                  </a:lnTo>
                  <a:lnTo>
                    <a:pt x="156908" y="157518"/>
                  </a:lnTo>
                  <a:close/>
                </a:path>
                <a:path extrusionOk="0" h="436245" w="831215">
                  <a:moveTo>
                    <a:pt x="322935" y="122974"/>
                  </a:moveTo>
                  <a:lnTo>
                    <a:pt x="318617" y="96608"/>
                  </a:lnTo>
                  <a:lnTo>
                    <a:pt x="306578" y="77012"/>
                  </a:lnTo>
                  <a:lnTo>
                    <a:pt x="288188" y="64795"/>
                  </a:lnTo>
                  <a:lnTo>
                    <a:pt x="264782" y="60579"/>
                  </a:lnTo>
                  <a:lnTo>
                    <a:pt x="250164" y="62014"/>
                  </a:lnTo>
                  <a:lnTo>
                    <a:pt x="237337" y="66332"/>
                  </a:lnTo>
                  <a:lnTo>
                    <a:pt x="226491" y="73609"/>
                  </a:lnTo>
                  <a:lnTo>
                    <a:pt x="217843" y="83896"/>
                  </a:lnTo>
                  <a:lnTo>
                    <a:pt x="217843" y="3937"/>
                  </a:lnTo>
                  <a:lnTo>
                    <a:pt x="185115" y="3937"/>
                  </a:lnTo>
                  <a:lnTo>
                    <a:pt x="185115" y="215963"/>
                  </a:lnTo>
                  <a:lnTo>
                    <a:pt x="217843" y="215963"/>
                  </a:lnTo>
                  <a:lnTo>
                    <a:pt x="217843" y="134785"/>
                  </a:lnTo>
                  <a:lnTo>
                    <a:pt x="220827" y="114935"/>
                  </a:lnTo>
                  <a:lnTo>
                    <a:pt x="229006" y="101396"/>
                  </a:lnTo>
                  <a:lnTo>
                    <a:pt x="241223" y="93637"/>
                  </a:lnTo>
                  <a:lnTo>
                    <a:pt x="256298" y="91173"/>
                  </a:lnTo>
                  <a:lnTo>
                    <a:pt x="270294" y="93421"/>
                  </a:lnTo>
                  <a:lnTo>
                    <a:pt x="280987" y="100101"/>
                  </a:lnTo>
                  <a:lnTo>
                    <a:pt x="287832" y="111099"/>
                  </a:lnTo>
                  <a:lnTo>
                    <a:pt x="290233" y="126301"/>
                  </a:lnTo>
                  <a:lnTo>
                    <a:pt x="290233" y="215963"/>
                  </a:lnTo>
                  <a:lnTo>
                    <a:pt x="322935" y="215963"/>
                  </a:lnTo>
                  <a:lnTo>
                    <a:pt x="322935" y="122974"/>
                  </a:lnTo>
                  <a:close/>
                </a:path>
                <a:path extrusionOk="0" h="436245" w="831215">
                  <a:moveTo>
                    <a:pt x="761885" y="284810"/>
                  </a:moveTo>
                  <a:lnTo>
                    <a:pt x="729272" y="284810"/>
                  </a:lnTo>
                  <a:lnTo>
                    <a:pt x="729272" y="435864"/>
                  </a:lnTo>
                  <a:lnTo>
                    <a:pt x="761885" y="435864"/>
                  </a:lnTo>
                  <a:lnTo>
                    <a:pt x="761885" y="284810"/>
                  </a:lnTo>
                  <a:close/>
                </a:path>
                <a:path extrusionOk="0" h="436245" w="831215">
                  <a:moveTo>
                    <a:pt x="830986" y="215341"/>
                  </a:moveTo>
                  <a:lnTo>
                    <a:pt x="798360" y="215341"/>
                  </a:lnTo>
                  <a:lnTo>
                    <a:pt x="798360" y="435851"/>
                  </a:lnTo>
                  <a:lnTo>
                    <a:pt x="830986" y="435851"/>
                  </a:lnTo>
                  <a:lnTo>
                    <a:pt x="830986" y="215341"/>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26" name="Google Shape;126;p10"/>
            <p:cNvPicPr preferRelativeResize="0"/>
            <p:nvPr/>
          </p:nvPicPr>
          <p:blipFill rotWithShape="1">
            <a:blip r:embed="rId8">
              <a:alphaModFix/>
            </a:blip>
            <a:srcRect b="0" l="0" r="0" t="0"/>
            <a:stretch/>
          </p:blipFill>
          <p:spPr>
            <a:xfrm>
              <a:off x="16033890" y="10185936"/>
              <a:ext cx="161153" cy="159321"/>
            </a:xfrm>
            <a:prstGeom prst="rect">
              <a:avLst/>
            </a:prstGeom>
            <a:noFill/>
            <a:ln>
              <a:noFill/>
            </a:ln>
          </p:spPr>
        </p:pic>
        <p:sp>
          <p:nvSpPr>
            <p:cNvPr id="127" name="Google Shape;127;p10"/>
            <p:cNvSpPr/>
            <p:nvPr/>
          </p:nvSpPr>
          <p:spPr>
            <a:xfrm>
              <a:off x="16233229" y="10185939"/>
              <a:ext cx="244475" cy="159384"/>
            </a:xfrm>
            <a:custGeom>
              <a:rect b="b" l="l" r="r" t="t"/>
              <a:pathLst>
                <a:path extrusionOk="0" h="159384" w="244475">
                  <a:moveTo>
                    <a:pt x="79375" y="1206"/>
                  </a:moveTo>
                  <a:lnTo>
                    <a:pt x="65303" y="2705"/>
                  </a:lnTo>
                  <a:lnTo>
                    <a:pt x="52298" y="7569"/>
                  </a:lnTo>
                  <a:lnTo>
                    <a:pt x="41160" y="16294"/>
                  </a:lnTo>
                  <a:lnTo>
                    <a:pt x="32727" y="29375"/>
                  </a:lnTo>
                  <a:lnTo>
                    <a:pt x="32727" y="3924"/>
                  </a:lnTo>
                  <a:lnTo>
                    <a:pt x="0" y="3924"/>
                  </a:lnTo>
                  <a:lnTo>
                    <a:pt x="0" y="155384"/>
                  </a:lnTo>
                  <a:lnTo>
                    <a:pt x="32727" y="155384"/>
                  </a:lnTo>
                  <a:lnTo>
                    <a:pt x="32727" y="79057"/>
                  </a:lnTo>
                  <a:lnTo>
                    <a:pt x="36995" y="57899"/>
                  </a:lnTo>
                  <a:lnTo>
                    <a:pt x="47980" y="44564"/>
                  </a:lnTo>
                  <a:lnTo>
                    <a:pt x="63017" y="37858"/>
                  </a:lnTo>
                  <a:lnTo>
                    <a:pt x="79375" y="36652"/>
                  </a:lnTo>
                  <a:lnTo>
                    <a:pt x="79375" y="1206"/>
                  </a:lnTo>
                  <a:close/>
                </a:path>
                <a:path extrusionOk="0" h="159384" w="244475">
                  <a:moveTo>
                    <a:pt x="244170" y="84505"/>
                  </a:moveTo>
                  <a:lnTo>
                    <a:pt x="226783" y="29679"/>
                  </a:lnTo>
                  <a:lnTo>
                    <a:pt x="211150" y="15062"/>
                  </a:lnTo>
                  <a:lnTo>
                    <a:pt x="211150" y="66941"/>
                  </a:lnTo>
                  <a:lnTo>
                    <a:pt x="122097" y="66941"/>
                  </a:lnTo>
                  <a:lnTo>
                    <a:pt x="127711" y="51536"/>
                  </a:lnTo>
                  <a:lnTo>
                    <a:pt x="137477" y="39789"/>
                  </a:lnTo>
                  <a:lnTo>
                    <a:pt x="150977" y="32308"/>
                  </a:lnTo>
                  <a:lnTo>
                    <a:pt x="167830" y="29679"/>
                  </a:lnTo>
                  <a:lnTo>
                    <a:pt x="182270" y="31838"/>
                  </a:lnTo>
                  <a:lnTo>
                    <a:pt x="195173" y="38544"/>
                  </a:lnTo>
                  <a:lnTo>
                    <a:pt x="205232" y="50126"/>
                  </a:lnTo>
                  <a:lnTo>
                    <a:pt x="211150" y="66941"/>
                  </a:lnTo>
                  <a:lnTo>
                    <a:pt x="211150" y="15062"/>
                  </a:lnTo>
                  <a:lnTo>
                    <a:pt x="199059" y="6362"/>
                  </a:lnTo>
                  <a:lnTo>
                    <a:pt x="168148" y="0"/>
                  </a:lnTo>
                  <a:lnTo>
                    <a:pt x="135585" y="6146"/>
                  </a:lnTo>
                  <a:lnTo>
                    <a:pt x="110324" y="23025"/>
                  </a:lnTo>
                  <a:lnTo>
                    <a:pt x="93980" y="48298"/>
                  </a:lnTo>
                  <a:lnTo>
                    <a:pt x="88176" y="79654"/>
                  </a:lnTo>
                  <a:lnTo>
                    <a:pt x="94018" y="111277"/>
                  </a:lnTo>
                  <a:lnTo>
                    <a:pt x="110629" y="136537"/>
                  </a:lnTo>
                  <a:lnTo>
                    <a:pt x="136601" y="153263"/>
                  </a:lnTo>
                  <a:lnTo>
                    <a:pt x="170561" y="159321"/>
                  </a:lnTo>
                  <a:lnTo>
                    <a:pt x="191477" y="157060"/>
                  </a:lnTo>
                  <a:lnTo>
                    <a:pt x="209626" y="150533"/>
                  </a:lnTo>
                  <a:lnTo>
                    <a:pt x="224828" y="140157"/>
                  </a:lnTo>
                  <a:lnTo>
                    <a:pt x="234264" y="129324"/>
                  </a:lnTo>
                  <a:lnTo>
                    <a:pt x="236905" y="126301"/>
                  </a:lnTo>
                  <a:lnTo>
                    <a:pt x="209943" y="110553"/>
                  </a:lnTo>
                  <a:lnTo>
                    <a:pt x="203327" y="117957"/>
                  </a:lnTo>
                  <a:lnTo>
                    <a:pt x="194487" y="123913"/>
                  </a:lnTo>
                  <a:lnTo>
                    <a:pt x="183616" y="127889"/>
                  </a:lnTo>
                  <a:lnTo>
                    <a:pt x="170865" y="129324"/>
                  </a:lnTo>
                  <a:lnTo>
                    <a:pt x="153797" y="127063"/>
                  </a:lnTo>
                  <a:lnTo>
                    <a:pt x="139471" y="120319"/>
                  </a:lnTo>
                  <a:lnTo>
                    <a:pt x="128739" y="109143"/>
                  </a:lnTo>
                  <a:lnTo>
                    <a:pt x="122389" y="93599"/>
                  </a:lnTo>
                  <a:lnTo>
                    <a:pt x="242963" y="93599"/>
                  </a:lnTo>
                  <a:lnTo>
                    <a:pt x="243560" y="89357"/>
                  </a:lnTo>
                  <a:lnTo>
                    <a:pt x="244170" y="84505"/>
                  </a:lnTo>
                  <a:close/>
                </a:path>
              </a:pathLst>
            </a:custGeom>
            <a:solidFill>
              <a:srgbClr val="03045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
        <p:nvSpPr>
          <p:cNvPr id="128" name="Google Shape;128;p10"/>
          <p:cNvSpPr/>
          <p:nvPr/>
        </p:nvSpPr>
        <p:spPr>
          <a:xfrm>
            <a:off x="2696542" y="43841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29" name="Google Shape;129;p10"/>
          <p:cNvSpPr/>
          <p:nvPr/>
        </p:nvSpPr>
        <p:spPr>
          <a:xfrm>
            <a:off x="4081013" y="4764228"/>
            <a:ext cx="717181" cy="1192622"/>
          </a:xfrm>
          <a:custGeom>
            <a:rect b="b" l="l" r="r" t="t"/>
            <a:pathLst>
              <a:path extrusionOk="0" h="1600835" w="962659">
                <a:moveTo>
                  <a:pt x="962472" y="138537"/>
                </a:moveTo>
                <a:lnTo>
                  <a:pt x="651767" y="1600290"/>
                </a:lnTo>
                <a:lnTo>
                  <a:pt x="0" y="1461753"/>
                </a:lnTo>
                <a:lnTo>
                  <a:pt x="310705" y="0"/>
                </a:lnTo>
                <a:lnTo>
                  <a:pt x="962472" y="138537"/>
                </a:lnTo>
                <a:close/>
              </a:path>
            </a:pathLst>
          </a:custGeom>
          <a:solidFill>
            <a:srgbClr val="FB854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0" name="Google Shape;130;p10"/>
          <p:cNvSpPr/>
          <p:nvPr/>
        </p:nvSpPr>
        <p:spPr>
          <a:xfrm>
            <a:off x="4107145" y="1840174"/>
            <a:ext cx="395963" cy="72380"/>
          </a:xfrm>
          <a:custGeom>
            <a:rect b="b" l="l" r="r" t="t"/>
            <a:pathLst>
              <a:path extrusionOk="0" h="97154" w="531494">
                <a:moveTo>
                  <a:pt x="531370" y="0"/>
                </a:moveTo>
                <a:lnTo>
                  <a:pt x="531370" y="96612"/>
                </a:lnTo>
                <a:lnTo>
                  <a:pt x="0" y="96612"/>
                </a:lnTo>
                <a:lnTo>
                  <a:pt x="0" y="0"/>
                </a:lnTo>
                <a:lnTo>
                  <a:pt x="531370" y="0"/>
                </a:lnTo>
                <a:close/>
              </a:path>
            </a:pathLst>
          </a:custGeom>
          <a:solidFill>
            <a:srgbClr val="F452A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1" name="Google Shape;131;p10"/>
          <p:cNvSpPr/>
          <p:nvPr/>
        </p:nvSpPr>
        <p:spPr>
          <a:xfrm>
            <a:off x="5178515" y="4983053"/>
            <a:ext cx="713397" cy="1260745"/>
          </a:xfrm>
          <a:custGeom>
            <a:rect b="b" l="l" r="r" t="t"/>
            <a:pathLst>
              <a:path extrusionOk="0" h="1692275" w="957580">
                <a:moveTo>
                  <a:pt x="760317" y="0"/>
                </a:moveTo>
                <a:lnTo>
                  <a:pt x="956951" y="441646"/>
                </a:lnTo>
                <a:lnTo>
                  <a:pt x="913186" y="462729"/>
                </a:lnTo>
                <a:lnTo>
                  <a:pt x="871277" y="486118"/>
                </a:lnTo>
                <a:lnTo>
                  <a:pt x="831269" y="511702"/>
                </a:lnTo>
                <a:lnTo>
                  <a:pt x="793204" y="539371"/>
                </a:lnTo>
                <a:lnTo>
                  <a:pt x="757124" y="569012"/>
                </a:lnTo>
                <a:lnTo>
                  <a:pt x="723072" y="600516"/>
                </a:lnTo>
                <a:lnTo>
                  <a:pt x="691092" y="633771"/>
                </a:lnTo>
                <a:lnTo>
                  <a:pt x="661225" y="668666"/>
                </a:lnTo>
                <a:lnTo>
                  <a:pt x="633515" y="705089"/>
                </a:lnTo>
                <a:lnTo>
                  <a:pt x="608003" y="742931"/>
                </a:lnTo>
                <a:lnTo>
                  <a:pt x="584734" y="782079"/>
                </a:lnTo>
                <a:lnTo>
                  <a:pt x="563750" y="822423"/>
                </a:lnTo>
                <a:lnTo>
                  <a:pt x="545093" y="863851"/>
                </a:lnTo>
                <a:lnTo>
                  <a:pt x="528806" y="906253"/>
                </a:lnTo>
                <a:lnTo>
                  <a:pt x="514932" y="949518"/>
                </a:lnTo>
                <a:lnTo>
                  <a:pt x="503514" y="993534"/>
                </a:lnTo>
                <a:lnTo>
                  <a:pt x="494594" y="1038190"/>
                </a:lnTo>
                <a:lnTo>
                  <a:pt x="488216" y="1083376"/>
                </a:lnTo>
                <a:lnTo>
                  <a:pt x="484421" y="1128980"/>
                </a:lnTo>
                <a:lnTo>
                  <a:pt x="483253" y="1174891"/>
                </a:lnTo>
                <a:lnTo>
                  <a:pt x="484755" y="1220999"/>
                </a:lnTo>
                <a:lnTo>
                  <a:pt x="488968" y="1267191"/>
                </a:lnTo>
                <a:lnTo>
                  <a:pt x="495937" y="1313357"/>
                </a:lnTo>
                <a:lnTo>
                  <a:pt x="505703" y="1359387"/>
                </a:lnTo>
                <a:lnTo>
                  <a:pt x="518310" y="1405168"/>
                </a:lnTo>
                <a:lnTo>
                  <a:pt x="533800" y="1450590"/>
                </a:lnTo>
                <a:lnTo>
                  <a:pt x="552215" y="1495542"/>
                </a:lnTo>
                <a:lnTo>
                  <a:pt x="110568" y="1692176"/>
                </a:lnTo>
                <a:lnTo>
                  <a:pt x="91862" y="1647983"/>
                </a:lnTo>
                <a:lnTo>
                  <a:pt x="74935" y="1603480"/>
                </a:lnTo>
                <a:lnTo>
                  <a:pt x="59770" y="1558708"/>
                </a:lnTo>
                <a:lnTo>
                  <a:pt x="46352" y="1513709"/>
                </a:lnTo>
                <a:lnTo>
                  <a:pt x="34665" y="1468523"/>
                </a:lnTo>
                <a:lnTo>
                  <a:pt x="24694" y="1423192"/>
                </a:lnTo>
                <a:lnTo>
                  <a:pt x="16422" y="1377757"/>
                </a:lnTo>
                <a:lnTo>
                  <a:pt x="9834" y="1332259"/>
                </a:lnTo>
                <a:lnTo>
                  <a:pt x="4913" y="1286740"/>
                </a:lnTo>
                <a:lnTo>
                  <a:pt x="1644" y="1241240"/>
                </a:lnTo>
                <a:lnTo>
                  <a:pt x="12" y="1195801"/>
                </a:lnTo>
                <a:lnTo>
                  <a:pt x="0" y="1150463"/>
                </a:lnTo>
                <a:lnTo>
                  <a:pt x="1592" y="1105269"/>
                </a:lnTo>
                <a:lnTo>
                  <a:pt x="4772" y="1060259"/>
                </a:lnTo>
                <a:lnTo>
                  <a:pt x="9526" y="1015475"/>
                </a:lnTo>
                <a:lnTo>
                  <a:pt x="15836" y="970957"/>
                </a:lnTo>
                <a:lnTo>
                  <a:pt x="23687" y="926748"/>
                </a:lnTo>
                <a:lnTo>
                  <a:pt x="33064" y="882887"/>
                </a:lnTo>
                <a:lnTo>
                  <a:pt x="43950" y="839417"/>
                </a:lnTo>
                <a:lnTo>
                  <a:pt x="56329" y="796378"/>
                </a:lnTo>
                <a:lnTo>
                  <a:pt x="70186" y="753812"/>
                </a:lnTo>
                <a:lnTo>
                  <a:pt x="85506" y="711759"/>
                </a:lnTo>
                <a:lnTo>
                  <a:pt x="102271" y="670262"/>
                </a:lnTo>
                <a:lnTo>
                  <a:pt x="120466" y="629361"/>
                </a:lnTo>
                <a:lnTo>
                  <a:pt x="140075" y="589098"/>
                </a:lnTo>
                <a:lnTo>
                  <a:pt x="161084" y="549513"/>
                </a:lnTo>
                <a:lnTo>
                  <a:pt x="183474" y="510648"/>
                </a:lnTo>
                <a:lnTo>
                  <a:pt x="207232" y="472544"/>
                </a:lnTo>
                <a:lnTo>
                  <a:pt x="232340" y="435242"/>
                </a:lnTo>
                <a:lnTo>
                  <a:pt x="258784" y="398784"/>
                </a:lnTo>
                <a:lnTo>
                  <a:pt x="286547" y="363211"/>
                </a:lnTo>
                <a:lnTo>
                  <a:pt x="315614" y="328563"/>
                </a:lnTo>
                <a:lnTo>
                  <a:pt x="345968" y="294882"/>
                </a:lnTo>
                <a:lnTo>
                  <a:pt x="377594" y="262210"/>
                </a:lnTo>
                <a:lnTo>
                  <a:pt x="410476" y="230586"/>
                </a:lnTo>
                <a:lnTo>
                  <a:pt x="444598" y="200054"/>
                </a:lnTo>
                <a:lnTo>
                  <a:pt x="479944" y="170653"/>
                </a:lnTo>
                <a:lnTo>
                  <a:pt x="516499" y="142426"/>
                </a:lnTo>
                <a:lnTo>
                  <a:pt x="554246" y="115412"/>
                </a:lnTo>
                <a:lnTo>
                  <a:pt x="593170" y="89654"/>
                </a:lnTo>
                <a:lnTo>
                  <a:pt x="633255" y="65193"/>
                </a:lnTo>
                <a:lnTo>
                  <a:pt x="674485" y="42069"/>
                </a:lnTo>
                <a:lnTo>
                  <a:pt x="716844" y="20324"/>
                </a:lnTo>
                <a:lnTo>
                  <a:pt x="760317" y="0"/>
                </a:lnTo>
                <a:close/>
              </a:path>
            </a:pathLst>
          </a:custGeom>
          <a:solidFill>
            <a:srgbClr val="FD665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32" name="Google Shape;132;p10"/>
          <p:cNvPicPr preferRelativeResize="0"/>
          <p:nvPr/>
        </p:nvPicPr>
        <p:blipFill rotWithShape="1">
          <a:blip r:embed="rId9">
            <a:alphaModFix/>
          </a:blip>
          <a:srcRect b="0" l="0" r="0" t="0"/>
          <a:stretch/>
        </p:blipFill>
        <p:spPr>
          <a:xfrm>
            <a:off x="5275195" y="3843747"/>
            <a:ext cx="155896" cy="155896"/>
          </a:xfrm>
          <a:prstGeom prst="rect">
            <a:avLst/>
          </a:prstGeom>
          <a:noFill/>
          <a:ln>
            <a:noFill/>
          </a:ln>
        </p:spPr>
      </p:pic>
      <p:sp>
        <p:nvSpPr>
          <p:cNvPr id="133" name="Google Shape;133;p10"/>
          <p:cNvSpPr/>
          <p:nvPr/>
        </p:nvSpPr>
        <p:spPr>
          <a:xfrm>
            <a:off x="7213301" y="4384157"/>
            <a:ext cx="299930" cy="1134906"/>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4" name="Google Shape;134;p10"/>
          <p:cNvSpPr/>
          <p:nvPr/>
        </p:nvSpPr>
        <p:spPr>
          <a:xfrm>
            <a:off x="6408585" y="2234982"/>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5" name="Google Shape;135;p10"/>
          <p:cNvSpPr/>
          <p:nvPr/>
        </p:nvSpPr>
        <p:spPr>
          <a:xfrm>
            <a:off x="4609287" y="3226002"/>
            <a:ext cx="797604" cy="535520"/>
          </a:xfrm>
          <a:custGeom>
            <a:rect b="b" l="l" r="r" t="t"/>
            <a:pathLst>
              <a:path extrusionOk="0" h="718819" w="1070609">
                <a:moveTo>
                  <a:pt x="378240" y="26861"/>
                </a:moveTo>
                <a:lnTo>
                  <a:pt x="423921" y="14138"/>
                </a:lnTo>
                <a:lnTo>
                  <a:pt x="469751" y="5491"/>
                </a:lnTo>
                <a:lnTo>
                  <a:pt x="515523" y="813"/>
                </a:lnTo>
                <a:lnTo>
                  <a:pt x="561027" y="0"/>
                </a:lnTo>
                <a:lnTo>
                  <a:pt x="606056" y="2944"/>
                </a:lnTo>
                <a:lnTo>
                  <a:pt x="650403" y="9540"/>
                </a:lnTo>
                <a:lnTo>
                  <a:pt x="693859" y="19683"/>
                </a:lnTo>
                <a:lnTo>
                  <a:pt x="736217" y="33266"/>
                </a:lnTo>
                <a:lnTo>
                  <a:pt x="777269" y="50183"/>
                </a:lnTo>
                <a:lnTo>
                  <a:pt x="816807" y="70328"/>
                </a:lnTo>
                <a:lnTo>
                  <a:pt x="854623" y="93596"/>
                </a:lnTo>
                <a:lnTo>
                  <a:pt x="890509" y="119881"/>
                </a:lnTo>
                <a:lnTo>
                  <a:pt x="924258" y="149076"/>
                </a:lnTo>
                <a:lnTo>
                  <a:pt x="955661" y="181076"/>
                </a:lnTo>
                <a:lnTo>
                  <a:pt x="984510" y="215775"/>
                </a:lnTo>
                <a:lnTo>
                  <a:pt x="1010599" y="253067"/>
                </a:lnTo>
                <a:lnTo>
                  <a:pt x="1033718" y="292846"/>
                </a:lnTo>
                <a:lnTo>
                  <a:pt x="1053661" y="335006"/>
                </a:lnTo>
                <a:lnTo>
                  <a:pt x="1070219" y="379442"/>
                </a:lnTo>
                <a:lnTo>
                  <a:pt x="26872" y="718445"/>
                </a:lnTo>
                <a:lnTo>
                  <a:pt x="14149" y="672764"/>
                </a:lnTo>
                <a:lnTo>
                  <a:pt x="5500" y="626934"/>
                </a:lnTo>
                <a:lnTo>
                  <a:pt x="820" y="581164"/>
                </a:lnTo>
                <a:lnTo>
                  <a:pt x="0" y="535662"/>
                </a:lnTo>
                <a:lnTo>
                  <a:pt x="2933" y="490636"/>
                </a:lnTo>
                <a:lnTo>
                  <a:pt x="9513" y="446295"/>
                </a:lnTo>
                <a:lnTo>
                  <a:pt x="19633" y="402846"/>
                </a:lnTo>
                <a:lnTo>
                  <a:pt x="33186" y="360497"/>
                </a:lnTo>
                <a:lnTo>
                  <a:pt x="50065" y="319458"/>
                </a:lnTo>
                <a:lnTo>
                  <a:pt x="70163" y="279936"/>
                </a:lnTo>
                <a:lnTo>
                  <a:pt x="93372" y="242139"/>
                </a:lnTo>
                <a:lnTo>
                  <a:pt x="119587" y="206275"/>
                </a:lnTo>
                <a:lnTo>
                  <a:pt x="148699" y="172554"/>
                </a:lnTo>
                <a:lnTo>
                  <a:pt x="180602" y="141182"/>
                </a:lnTo>
                <a:lnTo>
                  <a:pt x="215190" y="112369"/>
                </a:lnTo>
                <a:lnTo>
                  <a:pt x="252354" y="86322"/>
                </a:lnTo>
                <a:lnTo>
                  <a:pt x="291989" y="63249"/>
                </a:lnTo>
                <a:lnTo>
                  <a:pt x="333986" y="43359"/>
                </a:lnTo>
                <a:lnTo>
                  <a:pt x="378240" y="2686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6" name="Google Shape;136;p10"/>
          <p:cNvSpPr/>
          <p:nvPr/>
        </p:nvSpPr>
        <p:spPr>
          <a:xfrm>
            <a:off x="6380448" y="7711001"/>
            <a:ext cx="502405" cy="555863"/>
          </a:xfrm>
          <a:custGeom>
            <a:rect b="b" l="l" r="r" t="t"/>
            <a:pathLst>
              <a:path extrusionOk="0" h="746125" w="674369">
                <a:moveTo>
                  <a:pt x="627415" y="745568"/>
                </a:moveTo>
                <a:lnTo>
                  <a:pt x="0" y="322371"/>
                </a:lnTo>
                <a:lnTo>
                  <a:pt x="673874" y="0"/>
                </a:lnTo>
                <a:lnTo>
                  <a:pt x="627415" y="745568"/>
                </a:lnTo>
                <a:close/>
              </a:path>
            </a:pathLst>
          </a:custGeom>
          <a:solidFill>
            <a:srgbClr val="F452A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7" name="Google Shape;137;p10"/>
          <p:cNvSpPr/>
          <p:nvPr/>
        </p:nvSpPr>
        <p:spPr>
          <a:xfrm>
            <a:off x="3424910" y="356189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8" name="Google Shape;138;p10"/>
          <p:cNvSpPr/>
          <p:nvPr/>
        </p:nvSpPr>
        <p:spPr>
          <a:xfrm>
            <a:off x="-25723" y="67864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9" name="Google Shape;139;p10"/>
          <p:cNvSpPr/>
          <p:nvPr/>
        </p:nvSpPr>
        <p:spPr>
          <a:xfrm>
            <a:off x="3179082" y="7755648"/>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40" name="Google Shape;140;p10"/>
          <p:cNvSpPr/>
          <p:nvPr/>
        </p:nvSpPr>
        <p:spPr>
          <a:xfrm>
            <a:off x="5056222" y="7056962"/>
            <a:ext cx="1077191" cy="699204"/>
          </a:xfrm>
          <a:custGeom>
            <a:rect b="b" l="l" r="r" t="t"/>
            <a:pathLst>
              <a:path extrusionOk="0" h="938529" w="1445894">
                <a:moveTo>
                  <a:pt x="1445785" y="474832"/>
                </a:moveTo>
                <a:lnTo>
                  <a:pt x="172824" y="938152"/>
                </a:lnTo>
                <a:lnTo>
                  <a:pt x="0" y="463319"/>
                </a:lnTo>
                <a:lnTo>
                  <a:pt x="1272960" y="0"/>
                </a:lnTo>
                <a:lnTo>
                  <a:pt x="1445785" y="474832"/>
                </a:lnTo>
                <a:close/>
              </a:path>
            </a:pathLst>
          </a:custGeom>
          <a:solidFill>
            <a:srgbClr val="FEF0E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41" name="Google Shape;141;p10"/>
          <p:cNvPicPr preferRelativeResize="0"/>
          <p:nvPr/>
        </p:nvPicPr>
        <p:blipFill rotWithShape="1">
          <a:blip r:embed="rId10">
            <a:alphaModFix/>
          </a:blip>
          <a:srcRect b="0" l="0" r="0" t="0"/>
          <a:stretch/>
        </p:blipFill>
        <p:spPr>
          <a:xfrm>
            <a:off x="4601154" y="6666613"/>
            <a:ext cx="155896" cy="155896"/>
          </a:xfrm>
          <a:prstGeom prst="rect">
            <a:avLst/>
          </a:prstGeom>
          <a:noFill/>
          <a:ln>
            <a:noFill/>
          </a:ln>
        </p:spPr>
      </p:pic>
      <p:sp>
        <p:nvSpPr>
          <p:cNvPr id="142" name="Google Shape;142;p10"/>
          <p:cNvSpPr/>
          <p:nvPr/>
        </p:nvSpPr>
        <p:spPr>
          <a:xfrm>
            <a:off x="3134539" y="700731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43" name="Google Shape;143;p10"/>
          <p:cNvSpPr/>
          <p:nvPr/>
        </p:nvSpPr>
        <p:spPr>
          <a:xfrm>
            <a:off x="5691362" y="8042783"/>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44" name="Google Shape;144;p10"/>
          <p:cNvSpPr/>
          <p:nvPr/>
        </p:nvSpPr>
        <p:spPr>
          <a:xfrm>
            <a:off x="2229013" y="7001724"/>
            <a:ext cx="297564" cy="419618"/>
          </a:xfrm>
          <a:custGeom>
            <a:rect b="b" l="l" r="r" t="t"/>
            <a:pathLst>
              <a:path extrusionOk="0" h="563245" w="399415">
                <a:moveTo>
                  <a:pt x="93382" y="0"/>
                </a:moveTo>
                <a:lnTo>
                  <a:pt x="399338" y="256727"/>
                </a:lnTo>
                <a:lnTo>
                  <a:pt x="142550" y="562755"/>
                </a:lnTo>
                <a:lnTo>
                  <a:pt x="108596" y="530755"/>
                </a:lnTo>
                <a:lnTo>
                  <a:pt x="79179" y="495804"/>
                </a:lnTo>
                <a:lnTo>
                  <a:pt x="54335" y="458325"/>
                </a:lnTo>
                <a:lnTo>
                  <a:pt x="34101" y="418740"/>
                </a:lnTo>
                <a:lnTo>
                  <a:pt x="18514" y="377471"/>
                </a:lnTo>
                <a:lnTo>
                  <a:pt x="7610" y="334942"/>
                </a:lnTo>
                <a:lnTo>
                  <a:pt x="1427" y="291573"/>
                </a:lnTo>
                <a:lnTo>
                  <a:pt x="0" y="247789"/>
                </a:lnTo>
                <a:lnTo>
                  <a:pt x="3366" y="204011"/>
                </a:lnTo>
                <a:lnTo>
                  <a:pt x="11562" y="160661"/>
                </a:lnTo>
                <a:lnTo>
                  <a:pt x="24625" y="118163"/>
                </a:lnTo>
                <a:lnTo>
                  <a:pt x="42592" y="76938"/>
                </a:lnTo>
                <a:lnTo>
                  <a:pt x="65498" y="37410"/>
                </a:lnTo>
                <a:lnTo>
                  <a:pt x="93382"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45" name="Google Shape;145;p10"/>
          <p:cNvSpPr/>
          <p:nvPr/>
        </p:nvSpPr>
        <p:spPr>
          <a:xfrm>
            <a:off x="4799838" y="804278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46" name="Google Shape;146;p10"/>
          <p:cNvPicPr preferRelativeResize="0"/>
          <p:nvPr/>
        </p:nvPicPr>
        <p:blipFill rotWithShape="1">
          <a:blip r:embed="rId11">
            <a:alphaModFix/>
          </a:blip>
          <a:srcRect b="0" l="0" r="0" t="0"/>
          <a:stretch/>
        </p:blipFill>
        <p:spPr>
          <a:xfrm>
            <a:off x="6804188" y="7007297"/>
            <a:ext cx="155896" cy="155896"/>
          </a:xfrm>
          <a:prstGeom prst="rect">
            <a:avLst/>
          </a:prstGeom>
          <a:noFill/>
          <a:ln>
            <a:noFill/>
          </a:ln>
        </p:spPr>
      </p:pic>
      <p:pic>
        <p:nvPicPr>
          <p:cNvPr id="147" name="Google Shape;147;p10"/>
          <p:cNvPicPr preferRelativeResize="0"/>
          <p:nvPr/>
        </p:nvPicPr>
        <p:blipFill rotWithShape="1">
          <a:blip r:embed="rId11">
            <a:alphaModFix/>
          </a:blip>
          <a:srcRect b="0" l="0" r="0" t="0"/>
          <a:stretch/>
        </p:blipFill>
        <p:spPr>
          <a:xfrm>
            <a:off x="5947744" y="6087400"/>
            <a:ext cx="155896" cy="155896"/>
          </a:xfrm>
          <a:prstGeom prst="rect">
            <a:avLst/>
          </a:prstGeom>
          <a:noFill/>
          <a:ln>
            <a:noFill/>
          </a:ln>
        </p:spPr>
      </p:pic>
      <p:sp>
        <p:nvSpPr>
          <p:cNvPr id="148" name="Google Shape;148;p10"/>
          <p:cNvSpPr/>
          <p:nvPr/>
        </p:nvSpPr>
        <p:spPr>
          <a:xfrm>
            <a:off x="5691361" y="1999689"/>
            <a:ext cx="256880" cy="256880"/>
          </a:xfrm>
          <a:custGeom>
            <a:rect b="b" l="l" r="r" t="t"/>
            <a:pathLst>
              <a:path extrusionOk="0" h="344805" w="344805">
                <a:moveTo>
                  <a:pt x="172115" y="344229"/>
                </a:moveTo>
                <a:lnTo>
                  <a:pt x="130284" y="339070"/>
                </a:lnTo>
                <a:lnTo>
                  <a:pt x="90979" y="323908"/>
                </a:lnTo>
                <a:lnTo>
                  <a:pt x="56536" y="299651"/>
                </a:lnTo>
                <a:lnTo>
                  <a:pt x="29006" y="267736"/>
                </a:lnTo>
                <a:lnTo>
                  <a:pt x="10056" y="230089"/>
                </a:lnTo>
                <a:lnTo>
                  <a:pt x="826" y="188985"/>
                </a:lnTo>
                <a:lnTo>
                  <a:pt x="0" y="172114"/>
                </a:lnTo>
                <a:lnTo>
                  <a:pt x="206" y="163659"/>
                </a:lnTo>
                <a:lnTo>
                  <a:pt x="7409" y="122151"/>
                </a:lnTo>
                <a:lnTo>
                  <a:pt x="24480" y="83638"/>
                </a:lnTo>
                <a:lnTo>
                  <a:pt x="50411" y="50411"/>
                </a:lnTo>
                <a:lnTo>
                  <a:pt x="83638" y="24480"/>
                </a:lnTo>
                <a:lnTo>
                  <a:pt x="122152" y="7409"/>
                </a:lnTo>
                <a:lnTo>
                  <a:pt x="163659" y="206"/>
                </a:lnTo>
                <a:lnTo>
                  <a:pt x="172115" y="0"/>
                </a:lnTo>
                <a:lnTo>
                  <a:pt x="180570" y="206"/>
                </a:lnTo>
                <a:lnTo>
                  <a:pt x="222078" y="7409"/>
                </a:lnTo>
                <a:lnTo>
                  <a:pt x="260591" y="24480"/>
                </a:lnTo>
                <a:lnTo>
                  <a:pt x="293818" y="50411"/>
                </a:lnTo>
                <a:lnTo>
                  <a:pt x="319749" y="83638"/>
                </a:lnTo>
                <a:lnTo>
                  <a:pt x="336821" y="122151"/>
                </a:lnTo>
                <a:lnTo>
                  <a:pt x="344023" y="163659"/>
                </a:lnTo>
                <a:lnTo>
                  <a:pt x="344230" y="172114"/>
                </a:lnTo>
                <a:lnTo>
                  <a:pt x="344023" y="180570"/>
                </a:lnTo>
                <a:lnTo>
                  <a:pt x="336821" y="222077"/>
                </a:lnTo>
                <a:lnTo>
                  <a:pt x="319749" y="260591"/>
                </a:lnTo>
                <a:lnTo>
                  <a:pt x="293818" y="293818"/>
                </a:lnTo>
                <a:lnTo>
                  <a:pt x="260591" y="319748"/>
                </a:lnTo>
                <a:lnTo>
                  <a:pt x="222078" y="336820"/>
                </a:lnTo>
                <a:lnTo>
                  <a:pt x="180570" y="344022"/>
                </a:lnTo>
                <a:lnTo>
                  <a:pt x="172115" y="344229"/>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49" name="Google Shape;149;p10"/>
          <p:cNvSpPr/>
          <p:nvPr/>
        </p:nvSpPr>
        <p:spPr>
          <a:xfrm>
            <a:off x="6859618" y="3843747"/>
            <a:ext cx="256880" cy="256879"/>
          </a:xfrm>
          <a:custGeom>
            <a:rect b="b" l="l" r="r" t="t"/>
            <a:pathLst>
              <a:path extrusionOk="0" h="344804" w="344805">
                <a:moveTo>
                  <a:pt x="172115" y="344229"/>
                </a:moveTo>
                <a:lnTo>
                  <a:pt x="130284" y="339070"/>
                </a:lnTo>
                <a:lnTo>
                  <a:pt x="90979" y="323908"/>
                </a:lnTo>
                <a:lnTo>
                  <a:pt x="56536" y="299651"/>
                </a:lnTo>
                <a:lnTo>
                  <a:pt x="29006" y="267736"/>
                </a:lnTo>
                <a:lnTo>
                  <a:pt x="10056" y="230089"/>
                </a:lnTo>
                <a:lnTo>
                  <a:pt x="826" y="188985"/>
                </a:lnTo>
                <a:lnTo>
                  <a:pt x="0" y="172114"/>
                </a:lnTo>
                <a:lnTo>
                  <a:pt x="206" y="163659"/>
                </a:lnTo>
                <a:lnTo>
                  <a:pt x="7409" y="122151"/>
                </a:lnTo>
                <a:lnTo>
                  <a:pt x="24480" y="83638"/>
                </a:lnTo>
                <a:lnTo>
                  <a:pt x="50411" y="50411"/>
                </a:lnTo>
                <a:lnTo>
                  <a:pt x="83638" y="24480"/>
                </a:lnTo>
                <a:lnTo>
                  <a:pt x="122152" y="7409"/>
                </a:lnTo>
                <a:lnTo>
                  <a:pt x="163659" y="206"/>
                </a:lnTo>
                <a:lnTo>
                  <a:pt x="172115" y="0"/>
                </a:lnTo>
                <a:lnTo>
                  <a:pt x="180570" y="206"/>
                </a:lnTo>
                <a:lnTo>
                  <a:pt x="222078" y="7409"/>
                </a:lnTo>
                <a:lnTo>
                  <a:pt x="260591" y="24480"/>
                </a:lnTo>
                <a:lnTo>
                  <a:pt x="293818" y="50411"/>
                </a:lnTo>
                <a:lnTo>
                  <a:pt x="319749" y="83638"/>
                </a:lnTo>
                <a:lnTo>
                  <a:pt x="336821" y="122151"/>
                </a:lnTo>
                <a:lnTo>
                  <a:pt x="344023" y="163659"/>
                </a:lnTo>
                <a:lnTo>
                  <a:pt x="344230" y="172114"/>
                </a:lnTo>
                <a:lnTo>
                  <a:pt x="344023" y="180570"/>
                </a:lnTo>
                <a:lnTo>
                  <a:pt x="336821" y="222077"/>
                </a:lnTo>
                <a:lnTo>
                  <a:pt x="319749" y="260591"/>
                </a:lnTo>
                <a:lnTo>
                  <a:pt x="293818" y="293818"/>
                </a:lnTo>
                <a:lnTo>
                  <a:pt x="260591" y="319748"/>
                </a:lnTo>
                <a:lnTo>
                  <a:pt x="222078" y="336820"/>
                </a:lnTo>
                <a:lnTo>
                  <a:pt x="180570" y="344022"/>
                </a:lnTo>
                <a:lnTo>
                  <a:pt x="172115" y="344229"/>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150" name="Google Shape;150;p10"/>
          <p:cNvPicPr preferRelativeResize="0"/>
          <p:nvPr/>
        </p:nvPicPr>
        <p:blipFill rotWithShape="1">
          <a:blip r:embed="rId12">
            <a:alphaModFix/>
          </a:blip>
          <a:srcRect b="0" l="0" r="0" t="0"/>
          <a:stretch/>
        </p:blipFill>
        <p:spPr>
          <a:xfrm>
            <a:off x="790195" y="2709385"/>
            <a:ext cx="155896" cy="155896"/>
          </a:xfrm>
          <a:prstGeom prst="rect">
            <a:avLst/>
          </a:prstGeom>
          <a:noFill/>
          <a:ln>
            <a:noFill/>
          </a:ln>
        </p:spPr>
      </p:pic>
      <p:pic>
        <p:nvPicPr>
          <p:cNvPr id="151" name="Google Shape;151;p10"/>
          <p:cNvPicPr preferRelativeResize="0"/>
          <p:nvPr/>
        </p:nvPicPr>
        <p:blipFill rotWithShape="1">
          <a:blip r:embed="rId13">
            <a:alphaModFix/>
          </a:blip>
          <a:srcRect b="0" l="0" r="0" t="0"/>
          <a:stretch/>
        </p:blipFill>
        <p:spPr>
          <a:xfrm>
            <a:off x="5197238" y="2963740"/>
            <a:ext cx="155907" cy="155896"/>
          </a:xfrm>
          <a:prstGeom prst="rect">
            <a:avLst/>
          </a:prstGeom>
          <a:noFill/>
          <a:ln>
            <a:noFill/>
          </a:ln>
        </p:spPr>
      </p:pic>
      <p:sp>
        <p:nvSpPr>
          <p:cNvPr id="152" name="Google Shape;152;p10"/>
          <p:cNvSpPr/>
          <p:nvPr/>
        </p:nvSpPr>
        <p:spPr>
          <a:xfrm>
            <a:off x="6408585" y="50242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53" name="Google Shape;153;p10"/>
          <p:cNvSpPr/>
          <p:nvPr/>
        </p:nvSpPr>
        <p:spPr>
          <a:xfrm>
            <a:off x="6537980" y="5891501"/>
            <a:ext cx="228021" cy="456044"/>
          </a:xfrm>
          <a:custGeom>
            <a:rect b="b" l="l" r="r" t="t"/>
            <a:pathLst>
              <a:path extrusionOk="0" h="612139" w="306069">
                <a:moveTo>
                  <a:pt x="305940" y="611880"/>
                </a:moveTo>
                <a:lnTo>
                  <a:pt x="0" y="611880"/>
                </a:lnTo>
                <a:lnTo>
                  <a:pt x="0" y="0"/>
                </a:lnTo>
                <a:lnTo>
                  <a:pt x="305940" y="0"/>
                </a:lnTo>
                <a:lnTo>
                  <a:pt x="305940" y="611880"/>
                </a:lnTo>
                <a:close/>
              </a:path>
            </a:pathLst>
          </a:custGeom>
          <a:solidFill>
            <a:srgbClr val="FFBE9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54" name="Google Shape;154;p10"/>
          <p:cNvSpPr/>
          <p:nvPr/>
        </p:nvSpPr>
        <p:spPr>
          <a:xfrm>
            <a:off x="2952429" y="5950845"/>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55" name="Google Shape;155;p10"/>
          <p:cNvSpPr/>
          <p:nvPr/>
        </p:nvSpPr>
        <p:spPr>
          <a:xfrm>
            <a:off x="1034476" y="936672"/>
            <a:ext cx="1662074" cy="1676654"/>
          </a:xfrm>
          <a:custGeom>
            <a:rect b="b" l="l" r="r" t="t"/>
            <a:pathLst>
              <a:path extrusionOk="0" h="2336800" w="2316479">
                <a:moveTo>
                  <a:pt x="1158144" y="2336782"/>
                </a:moveTo>
                <a:lnTo>
                  <a:pt x="1101316" y="2335375"/>
                </a:lnTo>
                <a:lnTo>
                  <a:pt x="1044626" y="2331156"/>
                </a:lnTo>
                <a:lnTo>
                  <a:pt x="988209" y="2324136"/>
                </a:lnTo>
                <a:lnTo>
                  <a:pt x="932201" y="2314332"/>
                </a:lnTo>
                <a:lnTo>
                  <a:pt x="876738" y="2301767"/>
                </a:lnTo>
                <a:lnTo>
                  <a:pt x="821952" y="2286472"/>
                </a:lnTo>
                <a:lnTo>
                  <a:pt x="767977" y="2268483"/>
                </a:lnTo>
                <a:lnTo>
                  <a:pt x="714941" y="2247843"/>
                </a:lnTo>
                <a:lnTo>
                  <a:pt x="662973" y="2224604"/>
                </a:lnTo>
                <a:lnTo>
                  <a:pt x="612198" y="2198820"/>
                </a:lnTo>
                <a:lnTo>
                  <a:pt x="562739" y="2170553"/>
                </a:lnTo>
                <a:lnTo>
                  <a:pt x="514713" y="2139872"/>
                </a:lnTo>
                <a:lnTo>
                  <a:pt x="468238" y="2106851"/>
                </a:lnTo>
                <a:lnTo>
                  <a:pt x="423425" y="2071570"/>
                </a:lnTo>
                <a:lnTo>
                  <a:pt x="380382" y="2034112"/>
                </a:lnTo>
                <a:lnTo>
                  <a:pt x="339212" y="1994568"/>
                </a:lnTo>
                <a:lnTo>
                  <a:pt x="300015" y="1953034"/>
                </a:lnTo>
                <a:lnTo>
                  <a:pt x="262886" y="1909610"/>
                </a:lnTo>
                <a:lnTo>
                  <a:pt x="227914" y="1864401"/>
                </a:lnTo>
                <a:lnTo>
                  <a:pt x="195182" y="1817514"/>
                </a:lnTo>
                <a:lnTo>
                  <a:pt x="164770" y="1769064"/>
                </a:lnTo>
                <a:lnTo>
                  <a:pt x="136752" y="1719167"/>
                </a:lnTo>
                <a:lnTo>
                  <a:pt x="111194" y="1667942"/>
                </a:lnTo>
                <a:lnTo>
                  <a:pt x="88158" y="1615515"/>
                </a:lnTo>
                <a:lnTo>
                  <a:pt x="67700" y="1562010"/>
                </a:lnTo>
                <a:lnTo>
                  <a:pt x="49869" y="1507557"/>
                </a:lnTo>
                <a:lnTo>
                  <a:pt x="34708" y="1452287"/>
                </a:lnTo>
                <a:lnTo>
                  <a:pt x="22253" y="1396333"/>
                </a:lnTo>
                <a:lnTo>
                  <a:pt x="12535" y="1339829"/>
                </a:lnTo>
                <a:lnTo>
                  <a:pt x="5576" y="1282913"/>
                </a:lnTo>
                <a:lnTo>
                  <a:pt x="1395" y="1225721"/>
                </a:lnTo>
                <a:lnTo>
                  <a:pt x="0" y="1168391"/>
                </a:lnTo>
                <a:lnTo>
                  <a:pt x="348" y="1139717"/>
                </a:lnTo>
                <a:lnTo>
                  <a:pt x="3137" y="1082439"/>
                </a:lnTo>
                <a:lnTo>
                  <a:pt x="8709" y="1025367"/>
                </a:lnTo>
                <a:lnTo>
                  <a:pt x="17050" y="968640"/>
                </a:lnTo>
                <a:lnTo>
                  <a:pt x="28140" y="912395"/>
                </a:lnTo>
                <a:lnTo>
                  <a:pt x="41952" y="856766"/>
                </a:lnTo>
                <a:lnTo>
                  <a:pt x="58453" y="801888"/>
                </a:lnTo>
                <a:lnTo>
                  <a:pt x="77603" y="747892"/>
                </a:lnTo>
                <a:lnTo>
                  <a:pt x="99357" y="694910"/>
                </a:lnTo>
                <a:lnTo>
                  <a:pt x="123661" y="643069"/>
                </a:lnTo>
                <a:lnTo>
                  <a:pt x="150457" y="592493"/>
                </a:lnTo>
                <a:lnTo>
                  <a:pt x="179681" y="543304"/>
                </a:lnTo>
                <a:lnTo>
                  <a:pt x="211263" y="495621"/>
                </a:lnTo>
                <a:lnTo>
                  <a:pt x="245125" y="449560"/>
                </a:lnTo>
                <a:lnTo>
                  <a:pt x="281187" y="405229"/>
                </a:lnTo>
                <a:lnTo>
                  <a:pt x="319361" y="362738"/>
                </a:lnTo>
                <a:lnTo>
                  <a:pt x="359556" y="322187"/>
                </a:lnTo>
                <a:lnTo>
                  <a:pt x="401675" y="283675"/>
                </a:lnTo>
                <a:lnTo>
                  <a:pt x="445617" y="247294"/>
                </a:lnTo>
                <a:lnTo>
                  <a:pt x="491275" y="213132"/>
                </a:lnTo>
                <a:lnTo>
                  <a:pt x="538539" y="181271"/>
                </a:lnTo>
                <a:lnTo>
                  <a:pt x="587297" y="151789"/>
                </a:lnTo>
                <a:lnTo>
                  <a:pt x="637429" y="124755"/>
                </a:lnTo>
                <a:lnTo>
                  <a:pt x="688816" y="100236"/>
                </a:lnTo>
                <a:lnTo>
                  <a:pt x="741333" y="78290"/>
                </a:lnTo>
                <a:lnTo>
                  <a:pt x="794855" y="58970"/>
                </a:lnTo>
                <a:lnTo>
                  <a:pt x="849252" y="42323"/>
                </a:lnTo>
                <a:lnTo>
                  <a:pt x="904393" y="28389"/>
                </a:lnTo>
                <a:lnTo>
                  <a:pt x="960145" y="17201"/>
                </a:lnTo>
                <a:lnTo>
                  <a:pt x="1016375" y="8786"/>
                </a:lnTo>
                <a:lnTo>
                  <a:pt x="1072945" y="3165"/>
                </a:lnTo>
                <a:lnTo>
                  <a:pt x="1129722" y="351"/>
                </a:lnTo>
                <a:lnTo>
                  <a:pt x="1158144" y="0"/>
                </a:lnTo>
                <a:lnTo>
                  <a:pt x="1186566" y="351"/>
                </a:lnTo>
                <a:lnTo>
                  <a:pt x="1243342" y="3165"/>
                </a:lnTo>
                <a:lnTo>
                  <a:pt x="1299913" y="8786"/>
                </a:lnTo>
                <a:lnTo>
                  <a:pt x="1356142" y="17201"/>
                </a:lnTo>
                <a:lnTo>
                  <a:pt x="1411895" y="28389"/>
                </a:lnTo>
                <a:lnTo>
                  <a:pt x="1467036" y="42323"/>
                </a:lnTo>
                <a:lnTo>
                  <a:pt x="1521432" y="58970"/>
                </a:lnTo>
                <a:lnTo>
                  <a:pt x="1574954" y="78290"/>
                </a:lnTo>
                <a:lnTo>
                  <a:pt x="1627472" y="100236"/>
                </a:lnTo>
                <a:lnTo>
                  <a:pt x="1678859" y="124755"/>
                </a:lnTo>
                <a:lnTo>
                  <a:pt x="1728991" y="151789"/>
                </a:lnTo>
                <a:lnTo>
                  <a:pt x="1777748" y="181271"/>
                </a:lnTo>
                <a:lnTo>
                  <a:pt x="1825013" y="213132"/>
                </a:lnTo>
                <a:lnTo>
                  <a:pt x="1870671" y="247294"/>
                </a:lnTo>
                <a:lnTo>
                  <a:pt x="1914612" y="283675"/>
                </a:lnTo>
                <a:lnTo>
                  <a:pt x="1956731" y="322187"/>
                </a:lnTo>
                <a:lnTo>
                  <a:pt x="1996926" y="362738"/>
                </a:lnTo>
                <a:lnTo>
                  <a:pt x="2035101" y="405229"/>
                </a:lnTo>
                <a:lnTo>
                  <a:pt x="2071163" y="449560"/>
                </a:lnTo>
                <a:lnTo>
                  <a:pt x="2105025" y="495621"/>
                </a:lnTo>
                <a:lnTo>
                  <a:pt x="2136606" y="543304"/>
                </a:lnTo>
                <a:lnTo>
                  <a:pt x="2165830" y="592493"/>
                </a:lnTo>
                <a:lnTo>
                  <a:pt x="2192626" y="643069"/>
                </a:lnTo>
                <a:lnTo>
                  <a:pt x="2216931" y="694910"/>
                </a:lnTo>
                <a:lnTo>
                  <a:pt x="2238684" y="747892"/>
                </a:lnTo>
                <a:lnTo>
                  <a:pt x="2257834" y="801888"/>
                </a:lnTo>
                <a:lnTo>
                  <a:pt x="2274336" y="856766"/>
                </a:lnTo>
                <a:lnTo>
                  <a:pt x="2288148" y="912395"/>
                </a:lnTo>
                <a:lnTo>
                  <a:pt x="2299237" y="968640"/>
                </a:lnTo>
                <a:lnTo>
                  <a:pt x="2307578" y="1025367"/>
                </a:lnTo>
                <a:lnTo>
                  <a:pt x="2313150" y="1082439"/>
                </a:lnTo>
                <a:lnTo>
                  <a:pt x="2315939" y="1139717"/>
                </a:lnTo>
                <a:lnTo>
                  <a:pt x="2316288" y="1168391"/>
                </a:lnTo>
                <a:lnTo>
                  <a:pt x="2315939" y="1197064"/>
                </a:lnTo>
                <a:lnTo>
                  <a:pt x="2313150" y="1254343"/>
                </a:lnTo>
                <a:lnTo>
                  <a:pt x="2307578" y="1311414"/>
                </a:lnTo>
                <a:lnTo>
                  <a:pt x="2299237" y="1368141"/>
                </a:lnTo>
                <a:lnTo>
                  <a:pt x="2288148" y="1424387"/>
                </a:lnTo>
                <a:lnTo>
                  <a:pt x="2274335" y="1480015"/>
                </a:lnTo>
                <a:lnTo>
                  <a:pt x="2257834" y="1534894"/>
                </a:lnTo>
                <a:lnTo>
                  <a:pt x="2238684" y="1588889"/>
                </a:lnTo>
                <a:lnTo>
                  <a:pt x="2216930" y="1641871"/>
                </a:lnTo>
                <a:lnTo>
                  <a:pt x="2192626" y="1693713"/>
                </a:lnTo>
                <a:lnTo>
                  <a:pt x="2165830" y="1744288"/>
                </a:lnTo>
                <a:lnTo>
                  <a:pt x="2136606" y="1793477"/>
                </a:lnTo>
                <a:lnTo>
                  <a:pt x="2105025" y="1841160"/>
                </a:lnTo>
                <a:lnTo>
                  <a:pt x="2071163" y="1887222"/>
                </a:lnTo>
                <a:lnTo>
                  <a:pt x="2035101" y="1931552"/>
                </a:lnTo>
                <a:lnTo>
                  <a:pt x="1996926" y="1974044"/>
                </a:lnTo>
                <a:lnTo>
                  <a:pt x="1956731" y="2014595"/>
                </a:lnTo>
                <a:lnTo>
                  <a:pt x="1914612" y="2053107"/>
                </a:lnTo>
                <a:lnTo>
                  <a:pt x="1870671" y="2089488"/>
                </a:lnTo>
                <a:lnTo>
                  <a:pt x="1825013" y="2123650"/>
                </a:lnTo>
                <a:lnTo>
                  <a:pt x="1777748" y="2155510"/>
                </a:lnTo>
                <a:lnTo>
                  <a:pt x="1728991" y="2184993"/>
                </a:lnTo>
                <a:lnTo>
                  <a:pt x="1678858" y="2212026"/>
                </a:lnTo>
                <a:lnTo>
                  <a:pt x="1627471" y="2236545"/>
                </a:lnTo>
                <a:lnTo>
                  <a:pt x="1574954" y="2258491"/>
                </a:lnTo>
                <a:lnTo>
                  <a:pt x="1521432" y="2277811"/>
                </a:lnTo>
                <a:lnTo>
                  <a:pt x="1467035" y="2294458"/>
                </a:lnTo>
                <a:lnTo>
                  <a:pt x="1411894" y="2308392"/>
                </a:lnTo>
                <a:lnTo>
                  <a:pt x="1356142" y="2319581"/>
                </a:lnTo>
                <a:lnTo>
                  <a:pt x="1299913" y="2327995"/>
                </a:lnTo>
                <a:lnTo>
                  <a:pt x="1243342" y="2333616"/>
                </a:lnTo>
                <a:lnTo>
                  <a:pt x="1186566" y="2336430"/>
                </a:lnTo>
                <a:lnTo>
                  <a:pt x="1158144" y="2336782"/>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291491"/>
            <a:ext cx="7044600" cy="119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D3122"/>
              </a:buClr>
              <a:buSzPts val="2800"/>
              <a:buFont typeface="Poppins"/>
              <a:buNone/>
              <a:defRPr sz="2800">
                <a:solidFill>
                  <a:srgbClr val="0D3122"/>
                </a:solidFill>
                <a:latin typeface="Poppins"/>
                <a:ea typeface="Poppins"/>
                <a:cs typeface="Poppins"/>
                <a:sym typeface="Poppins"/>
              </a:defRPr>
            </a:lvl1pPr>
            <a:lvl2pPr lvl="1" rtl="0">
              <a:spcBef>
                <a:spcPts val="0"/>
              </a:spcBef>
              <a:spcAft>
                <a:spcPts val="0"/>
              </a:spcAft>
              <a:buClr>
                <a:srgbClr val="424242"/>
              </a:buClr>
              <a:buSzPts val="2800"/>
              <a:buNone/>
              <a:defRPr sz="2800">
                <a:solidFill>
                  <a:srgbClr val="424242"/>
                </a:solidFill>
              </a:defRPr>
            </a:lvl2pPr>
            <a:lvl3pPr lvl="2" rtl="0">
              <a:spcBef>
                <a:spcPts val="0"/>
              </a:spcBef>
              <a:spcAft>
                <a:spcPts val="0"/>
              </a:spcAft>
              <a:buClr>
                <a:srgbClr val="424242"/>
              </a:buClr>
              <a:buSzPts val="2800"/>
              <a:buNone/>
              <a:defRPr sz="2800">
                <a:solidFill>
                  <a:srgbClr val="424242"/>
                </a:solidFill>
              </a:defRPr>
            </a:lvl3pPr>
            <a:lvl4pPr lvl="3" rtl="0">
              <a:spcBef>
                <a:spcPts val="0"/>
              </a:spcBef>
              <a:spcAft>
                <a:spcPts val="0"/>
              </a:spcAft>
              <a:buClr>
                <a:srgbClr val="424242"/>
              </a:buClr>
              <a:buSzPts val="2800"/>
              <a:buNone/>
              <a:defRPr sz="2800">
                <a:solidFill>
                  <a:srgbClr val="424242"/>
                </a:solidFill>
              </a:defRPr>
            </a:lvl4pPr>
            <a:lvl5pPr lvl="4" rtl="0">
              <a:spcBef>
                <a:spcPts val="0"/>
              </a:spcBef>
              <a:spcAft>
                <a:spcPts val="0"/>
              </a:spcAft>
              <a:buClr>
                <a:srgbClr val="424242"/>
              </a:buClr>
              <a:buSzPts val="2800"/>
              <a:buNone/>
              <a:defRPr sz="2800">
                <a:solidFill>
                  <a:srgbClr val="424242"/>
                </a:solidFill>
              </a:defRPr>
            </a:lvl5pPr>
            <a:lvl6pPr lvl="5" rtl="0">
              <a:spcBef>
                <a:spcPts val="0"/>
              </a:spcBef>
              <a:spcAft>
                <a:spcPts val="0"/>
              </a:spcAft>
              <a:buClr>
                <a:srgbClr val="424242"/>
              </a:buClr>
              <a:buSzPts val="2800"/>
              <a:buNone/>
              <a:defRPr sz="2800">
                <a:solidFill>
                  <a:srgbClr val="424242"/>
                </a:solidFill>
              </a:defRPr>
            </a:lvl6pPr>
            <a:lvl7pPr lvl="6" rtl="0">
              <a:spcBef>
                <a:spcPts val="0"/>
              </a:spcBef>
              <a:spcAft>
                <a:spcPts val="0"/>
              </a:spcAft>
              <a:buClr>
                <a:srgbClr val="424242"/>
              </a:buClr>
              <a:buSzPts val="2800"/>
              <a:buNone/>
              <a:defRPr sz="2800">
                <a:solidFill>
                  <a:srgbClr val="424242"/>
                </a:solidFill>
              </a:defRPr>
            </a:lvl7pPr>
            <a:lvl8pPr lvl="7" rtl="0">
              <a:spcBef>
                <a:spcPts val="0"/>
              </a:spcBef>
              <a:spcAft>
                <a:spcPts val="0"/>
              </a:spcAft>
              <a:buClr>
                <a:srgbClr val="424242"/>
              </a:buClr>
              <a:buSzPts val="2800"/>
              <a:buNone/>
              <a:defRPr sz="2800">
                <a:solidFill>
                  <a:srgbClr val="424242"/>
                </a:solidFill>
              </a:defRPr>
            </a:lvl8pPr>
            <a:lvl9pPr lvl="8" rtl="0">
              <a:spcBef>
                <a:spcPts val="0"/>
              </a:spcBef>
              <a:spcAft>
                <a:spcPts val="0"/>
              </a:spcAft>
              <a:buClr>
                <a:srgbClr val="424242"/>
              </a:buClr>
              <a:buSzPts val="2800"/>
              <a:buNone/>
              <a:defRPr sz="2800">
                <a:solidFill>
                  <a:srgbClr val="424242"/>
                </a:solidFill>
              </a:defRPr>
            </a:lvl9pPr>
          </a:lstStyle>
          <a:p/>
        </p:txBody>
      </p:sp>
      <p:sp>
        <p:nvSpPr>
          <p:cNvPr id="7" name="Google Shape;7;p1"/>
          <p:cNvSpPr txBox="1"/>
          <p:nvPr>
            <p:ph idx="1" type="body"/>
          </p:nvPr>
        </p:nvSpPr>
        <p:spPr>
          <a:xfrm>
            <a:off x="257705" y="1762096"/>
            <a:ext cx="7044600" cy="7101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rtl="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rtl="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rtl="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rtl="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rtl="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rtl="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rtl="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rtl="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hyperlink" Target="http://thisisace.n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https://drive.google.com/file/d/1FLGdRYzg5ocu3hUJ1tPpyCtl7z6sdTMP/view?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harecouncil.c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30.png"/><Relationship Id="rId7" Type="http://schemas.openxmlformats.org/officeDocument/2006/relationships/image" Target="../media/image25.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2"/>
          <p:cNvSpPr txBox="1"/>
          <p:nvPr>
            <p:ph type="ctrTitle"/>
          </p:nvPr>
        </p:nvSpPr>
        <p:spPr>
          <a:xfrm>
            <a:off x="314858" y="3414678"/>
            <a:ext cx="3150000" cy="426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Poppins Medium"/>
                <a:ea typeface="Poppins Medium"/>
                <a:cs typeface="Poppins Medium"/>
                <a:sym typeface="Poppins Medium"/>
              </a:rPr>
              <a:t>Be the change you want to see</a:t>
            </a:r>
            <a:endParaRPr>
              <a:latin typeface="Poppins Medium"/>
              <a:ea typeface="Poppins Medium"/>
              <a:cs typeface="Poppins Medium"/>
              <a:sym typeface="Poppins Medium"/>
            </a:endParaRPr>
          </a:p>
        </p:txBody>
      </p:sp>
      <p:sp>
        <p:nvSpPr>
          <p:cNvPr id="426" name="Google Shape;426;p22"/>
          <p:cNvSpPr txBox="1"/>
          <p:nvPr>
            <p:ph idx="1" type="subTitle"/>
          </p:nvPr>
        </p:nvSpPr>
        <p:spPr>
          <a:xfrm>
            <a:off x="314855" y="7681584"/>
            <a:ext cx="3150000" cy="164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100">
                <a:latin typeface="Cambria"/>
                <a:ea typeface="Cambria"/>
                <a:cs typeface="Cambria"/>
                <a:sym typeface="Cambria"/>
              </a:rPr>
              <a:t>Annual Mid Term &amp; Impact Report 2022</a:t>
            </a:r>
            <a:endParaRPr sz="2100">
              <a:latin typeface="Cambria"/>
              <a:ea typeface="Cambria"/>
              <a:cs typeface="Cambria"/>
              <a:sym typeface="Cambria"/>
            </a:endParaRPr>
          </a:p>
        </p:txBody>
      </p:sp>
      <p:sp>
        <p:nvSpPr>
          <p:cNvPr id="427" name="Google Shape;427;p22"/>
          <p:cNvSpPr txBox="1"/>
          <p:nvPr/>
        </p:nvSpPr>
        <p:spPr>
          <a:xfrm>
            <a:off x="171450" y="99060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8B5CFF"/>
                </a:solidFill>
              </a:rPr>
              <a:t>Say</a:t>
            </a:r>
            <a:r>
              <a:rPr lang="en-GB" sz="900">
                <a:solidFill>
                  <a:schemeClr val="lt1"/>
                </a:solidFill>
              </a:rPr>
              <a:t> hello@sharecouncil.co</a:t>
            </a:r>
            <a:endParaRPr sz="900">
              <a:solidFill>
                <a:schemeClr val="lt1"/>
              </a:solidFill>
            </a:endParaRPr>
          </a:p>
          <a:p>
            <a:pPr indent="0" lvl="0" marL="0" rtl="0" algn="l">
              <a:spcBef>
                <a:spcPts val="0"/>
              </a:spcBef>
              <a:spcAft>
                <a:spcPts val="0"/>
              </a:spcAft>
              <a:buNone/>
            </a:pPr>
            <a:r>
              <a:rPr lang="en-GB" sz="900">
                <a:solidFill>
                  <a:srgbClr val="8B5CFF"/>
                </a:solidFill>
              </a:rPr>
              <a:t>or call with us</a:t>
            </a:r>
            <a:r>
              <a:rPr lang="en-GB" sz="900">
                <a:solidFill>
                  <a:schemeClr val="lt1"/>
                </a:solidFill>
              </a:rPr>
              <a:t> +31 (0)20 244 0608</a:t>
            </a:r>
            <a:endParaRPr sz="9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1"/>
          <p:cNvSpPr txBox="1"/>
          <p:nvPr>
            <p:ph type="title"/>
          </p:nvPr>
        </p:nvSpPr>
        <p:spPr>
          <a:xfrm>
            <a:off x="257705" y="291491"/>
            <a:ext cx="7044600" cy="11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2FA274"/>
                </a:solidFill>
                <a:latin typeface="Cambria"/>
                <a:ea typeface="Cambria"/>
                <a:cs typeface="Cambria"/>
                <a:sym typeface="Cambria"/>
              </a:rPr>
              <a:t>ACE coin</a:t>
            </a:r>
            <a:r>
              <a:rPr b="1" lang="en-GB">
                <a:latin typeface="Cambria"/>
                <a:ea typeface="Cambria"/>
                <a:cs typeface="Cambria"/>
                <a:sym typeface="Cambria"/>
              </a:rPr>
              <a:t> </a:t>
            </a:r>
            <a:endParaRPr b="1">
              <a:latin typeface="Cambria"/>
              <a:ea typeface="Cambria"/>
              <a:cs typeface="Cambria"/>
              <a:sym typeface="Cambria"/>
            </a:endParaRPr>
          </a:p>
          <a:p>
            <a:pPr indent="0" lvl="0" marL="0" rtl="0" algn="l">
              <a:spcBef>
                <a:spcPts val="0"/>
              </a:spcBef>
              <a:spcAft>
                <a:spcPts val="0"/>
              </a:spcAft>
              <a:buNone/>
            </a:pPr>
            <a:r>
              <a:rPr lang="en-GB" sz="2500">
                <a:solidFill>
                  <a:srgbClr val="2FA274"/>
                </a:solidFill>
                <a:latin typeface="Cambria"/>
                <a:ea typeface="Cambria"/>
                <a:cs typeface="Cambria"/>
                <a:sym typeface="Cambria"/>
              </a:rPr>
              <a:t>API development</a:t>
            </a:r>
            <a:endParaRPr sz="2500">
              <a:solidFill>
                <a:srgbClr val="2FA274"/>
              </a:solidFill>
              <a:latin typeface="Cambria"/>
              <a:ea typeface="Cambria"/>
              <a:cs typeface="Cambria"/>
              <a:sym typeface="Cambria"/>
            </a:endParaRPr>
          </a:p>
        </p:txBody>
      </p:sp>
      <p:pic>
        <p:nvPicPr>
          <p:cNvPr id="661" name="Google Shape;661;p31"/>
          <p:cNvPicPr preferRelativeResize="0"/>
          <p:nvPr/>
        </p:nvPicPr>
        <p:blipFill>
          <a:blip r:embed="rId3">
            <a:alphaModFix/>
          </a:blip>
          <a:stretch>
            <a:fillRect/>
          </a:stretch>
        </p:blipFill>
        <p:spPr>
          <a:xfrm>
            <a:off x="460851" y="4508425"/>
            <a:ext cx="4812424" cy="4374350"/>
          </a:xfrm>
          <a:prstGeom prst="rect">
            <a:avLst/>
          </a:prstGeom>
          <a:noFill/>
          <a:ln>
            <a:noFill/>
          </a:ln>
        </p:spPr>
      </p:pic>
      <p:pic>
        <p:nvPicPr>
          <p:cNvPr id="662" name="Google Shape;662;p31"/>
          <p:cNvPicPr preferRelativeResize="0"/>
          <p:nvPr/>
        </p:nvPicPr>
        <p:blipFill>
          <a:blip r:embed="rId4">
            <a:alphaModFix/>
          </a:blip>
          <a:stretch>
            <a:fillRect/>
          </a:stretch>
        </p:blipFill>
        <p:spPr>
          <a:xfrm>
            <a:off x="3638575" y="5051516"/>
            <a:ext cx="3739921" cy="2340733"/>
          </a:xfrm>
          <a:prstGeom prst="rect">
            <a:avLst/>
          </a:prstGeom>
          <a:noFill/>
          <a:ln>
            <a:noFill/>
          </a:ln>
        </p:spPr>
      </p:pic>
      <p:pic>
        <p:nvPicPr>
          <p:cNvPr id="663" name="Google Shape;663;p31"/>
          <p:cNvPicPr preferRelativeResize="0"/>
          <p:nvPr/>
        </p:nvPicPr>
        <p:blipFill>
          <a:blip r:embed="rId5">
            <a:alphaModFix/>
          </a:blip>
          <a:stretch>
            <a:fillRect/>
          </a:stretch>
        </p:blipFill>
        <p:spPr>
          <a:xfrm>
            <a:off x="2205476" y="6193178"/>
            <a:ext cx="3248001" cy="3658126"/>
          </a:xfrm>
          <a:prstGeom prst="rect">
            <a:avLst/>
          </a:prstGeom>
          <a:noFill/>
          <a:ln>
            <a:noFill/>
          </a:ln>
        </p:spPr>
      </p:pic>
      <p:sp>
        <p:nvSpPr>
          <p:cNvPr id="664" name="Google Shape;664;p31"/>
          <p:cNvSpPr txBox="1"/>
          <p:nvPr>
            <p:ph type="title"/>
          </p:nvPr>
        </p:nvSpPr>
        <p:spPr>
          <a:xfrm>
            <a:off x="1327200" y="1674850"/>
            <a:ext cx="58071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rgbClr val="121245"/>
                </a:solidFill>
              </a:rPr>
              <a:t>Our new </a:t>
            </a:r>
            <a:r>
              <a:rPr lang="en-GB" sz="1500">
                <a:solidFill>
                  <a:srgbClr val="121245"/>
                </a:solidFill>
              </a:rPr>
              <a:t>customer ACE (</a:t>
            </a:r>
            <a:r>
              <a:rPr lang="en-GB" sz="1500" u="sng">
                <a:solidFill>
                  <a:schemeClr val="hlink"/>
                </a:solidFill>
                <a:hlinkClick r:id="rId6"/>
              </a:rPr>
              <a:t>thisisace.nl</a:t>
            </a:r>
            <a:r>
              <a:rPr lang="en-GB" sz="1500">
                <a:solidFill>
                  <a:srgbClr val="121245"/>
                </a:solidFill>
              </a:rPr>
              <a:t>) just launched their own coin. This is big news for us, because Share Council is used to give employees a change to go one step further with the coin, become  co-owner. And all of this based on blockchain technology.</a:t>
            </a:r>
            <a:endParaRPr sz="1500">
              <a:solidFill>
                <a:srgbClr val="121245"/>
              </a:solidFill>
            </a:endParaRPr>
          </a:p>
          <a:p>
            <a:pPr indent="0" lvl="0" marL="0" rtl="0" algn="l">
              <a:spcBef>
                <a:spcPts val="0"/>
              </a:spcBef>
              <a:spcAft>
                <a:spcPts val="0"/>
              </a:spcAft>
              <a:buNone/>
            </a:pPr>
            <a:r>
              <a:t/>
            </a:r>
            <a:endParaRPr sz="1500">
              <a:solidFill>
                <a:srgbClr val="121245"/>
              </a:solidFill>
            </a:endParaRPr>
          </a:p>
          <a:p>
            <a:pPr indent="0" lvl="0" marL="0" rtl="0" algn="l">
              <a:spcBef>
                <a:spcPts val="0"/>
              </a:spcBef>
              <a:spcAft>
                <a:spcPts val="0"/>
              </a:spcAft>
              <a:buNone/>
            </a:pPr>
            <a:r>
              <a:rPr b="1" lang="en-GB" sz="1500">
                <a:solidFill>
                  <a:srgbClr val="121245"/>
                </a:solidFill>
              </a:rPr>
              <a:t>Share Council API</a:t>
            </a:r>
            <a:endParaRPr b="1" sz="1500">
              <a:solidFill>
                <a:srgbClr val="121245"/>
              </a:solidFill>
            </a:endParaRPr>
          </a:p>
          <a:p>
            <a:pPr indent="0" lvl="0" marL="0" rtl="0" algn="l">
              <a:spcBef>
                <a:spcPts val="0"/>
              </a:spcBef>
              <a:spcAft>
                <a:spcPts val="0"/>
              </a:spcAft>
              <a:buNone/>
            </a:pPr>
            <a:r>
              <a:rPr lang="en-GB" sz="1500">
                <a:solidFill>
                  <a:srgbClr val="121245"/>
                </a:solidFill>
              </a:rPr>
              <a:t>Ace has developed their own internal phone app and will be one of the first to integrate our API in their platform. In the coming months you will see more development around our API and integration opportunities. </a:t>
            </a:r>
            <a:endParaRPr sz="1500">
              <a:solidFill>
                <a:srgbClr val="12124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2"/>
          <p:cNvSpPr/>
          <p:nvPr/>
        </p:nvSpPr>
        <p:spPr>
          <a:xfrm>
            <a:off x="267104" y="17552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0" name="Google Shape;670;p32"/>
          <p:cNvSpPr/>
          <p:nvPr/>
        </p:nvSpPr>
        <p:spPr>
          <a:xfrm>
            <a:off x="7150623" y="4708929"/>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1" name="Google Shape;671;p32"/>
          <p:cNvSpPr/>
          <p:nvPr/>
        </p:nvSpPr>
        <p:spPr>
          <a:xfrm>
            <a:off x="5996660" y="761486"/>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2" name="Google Shape;672;p32"/>
          <p:cNvSpPr/>
          <p:nvPr/>
        </p:nvSpPr>
        <p:spPr>
          <a:xfrm>
            <a:off x="-25723" y="73960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3" name="Google Shape;673;p32"/>
          <p:cNvSpPr/>
          <p:nvPr/>
        </p:nvSpPr>
        <p:spPr>
          <a:xfrm>
            <a:off x="2066469" y="9321273"/>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4" name="Google Shape;674;p32"/>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5" name="Google Shape;675;p32"/>
          <p:cNvSpPr/>
          <p:nvPr/>
        </p:nvSpPr>
        <p:spPr>
          <a:xfrm>
            <a:off x="5809987" y="9204258"/>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6" name="Google Shape;676;p32"/>
          <p:cNvSpPr/>
          <p:nvPr/>
        </p:nvSpPr>
        <p:spPr>
          <a:xfrm>
            <a:off x="3963738" y="93009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7" name="Google Shape;677;p32"/>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8" name="Google Shape;678;p32"/>
          <p:cNvSpPr/>
          <p:nvPr/>
        </p:nvSpPr>
        <p:spPr>
          <a:xfrm>
            <a:off x="631854" y="9128320"/>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79" name="Google Shape;679;p32"/>
          <p:cNvSpPr/>
          <p:nvPr/>
        </p:nvSpPr>
        <p:spPr>
          <a:xfrm>
            <a:off x="6916635" y="136669"/>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80" name="Google Shape;680;p32"/>
          <p:cNvSpPr/>
          <p:nvPr/>
        </p:nvSpPr>
        <p:spPr>
          <a:xfrm>
            <a:off x="7037010" y="1227952"/>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81" name="Google Shape;681;p32"/>
          <p:cNvSpPr txBox="1"/>
          <p:nvPr>
            <p:ph idx="4294967295" type="title"/>
          </p:nvPr>
        </p:nvSpPr>
        <p:spPr>
          <a:xfrm>
            <a:off x="445125" y="2482252"/>
            <a:ext cx="6358500" cy="147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rgbClr val="121245"/>
                </a:solidFill>
              </a:rPr>
              <a:t>Share Council is committed to making 137 million employees in Europe co-owner of the company they work for.</a:t>
            </a:r>
            <a:endParaRPr sz="2200">
              <a:solidFill>
                <a:srgbClr val="121245"/>
              </a:solidFill>
            </a:endParaRPr>
          </a:p>
        </p:txBody>
      </p:sp>
      <p:sp>
        <p:nvSpPr>
          <p:cNvPr id="682" name="Google Shape;682;p32"/>
          <p:cNvSpPr txBox="1"/>
          <p:nvPr/>
        </p:nvSpPr>
        <p:spPr>
          <a:xfrm>
            <a:off x="632475" y="4172100"/>
            <a:ext cx="5983800" cy="2347800"/>
          </a:xfrm>
          <a:prstGeom prst="rect">
            <a:avLst/>
          </a:prstGeom>
          <a:noFill/>
          <a:ln>
            <a:noFill/>
          </a:ln>
        </p:spPr>
        <p:txBody>
          <a:bodyPr anchorCtr="0" anchor="t" bIns="0" lIns="0" spcFirstLastPara="1" rIns="0" wrap="square" tIns="67300">
            <a:spAutoFit/>
          </a:bodyPr>
          <a:lstStyle/>
          <a:p>
            <a:pPr indent="0" lvl="0" marL="0" marR="0" rtl="0" algn="l">
              <a:lnSpc>
                <a:spcPct val="103937"/>
              </a:lnSpc>
              <a:spcBef>
                <a:spcPts val="0"/>
              </a:spcBef>
              <a:spcAft>
                <a:spcPts val="0"/>
              </a:spcAft>
              <a:buNone/>
            </a:pPr>
            <a:r>
              <a:rPr b="1" lang="en-GB" sz="1300">
                <a:solidFill>
                  <a:srgbClr val="121245"/>
                </a:solidFill>
                <a:latin typeface="Poppins"/>
                <a:ea typeface="Poppins"/>
                <a:cs typeface="Poppins"/>
                <a:sym typeface="Poppins"/>
              </a:rPr>
              <a:t>Why 137 million?</a:t>
            </a:r>
            <a:r>
              <a:rPr lang="en-GB" sz="1300">
                <a:solidFill>
                  <a:srgbClr val="121245"/>
                </a:solidFill>
                <a:latin typeface="Poppins Light"/>
                <a:ea typeface="Poppins Light"/>
                <a:cs typeface="Poppins Light"/>
                <a:sym typeface="Poppins Light"/>
              </a:rPr>
              <a:t> Because that's how many people are working for all European SME's together and it's the one single biggest group of individuals.</a:t>
            </a:r>
            <a:endParaRPr sz="13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None/>
            </a:pPr>
            <a:r>
              <a:rPr b="1" lang="en-GB" sz="1300">
                <a:solidFill>
                  <a:srgbClr val="121245"/>
                </a:solidFill>
                <a:latin typeface="Poppins"/>
                <a:ea typeface="Poppins"/>
                <a:cs typeface="Poppins"/>
                <a:sym typeface="Poppins"/>
              </a:rPr>
              <a:t>Why SME's?</a:t>
            </a:r>
            <a:r>
              <a:rPr lang="en-GB" sz="1300">
                <a:solidFill>
                  <a:srgbClr val="121245"/>
                </a:solidFill>
                <a:latin typeface="Poppins Light"/>
                <a:ea typeface="Poppins Light"/>
                <a:cs typeface="Poppins Light"/>
                <a:sym typeface="Poppins Light"/>
              </a:rPr>
              <a:t> Because they account for the biggest part of the European economy.</a:t>
            </a:r>
            <a:endParaRPr sz="13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None/>
            </a:pPr>
            <a:r>
              <a:t/>
            </a:r>
            <a:endParaRPr sz="1300">
              <a:solidFill>
                <a:srgbClr val="121245"/>
              </a:solidFill>
              <a:latin typeface="Poppins Light"/>
              <a:ea typeface="Poppins Light"/>
              <a:cs typeface="Poppins Light"/>
              <a:sym typeface="Poppins Light"/>
            </a:endParaRPr>
          </a:p>
          <a:p>
            <a:pPr indent="-311150" lvl="0" marL="457200" marR="0" rtl="0" algn="l">
              <a:lnSpc>
                <a:spcPct val="103937"/>
              </a:lnSpc>
              <a:spcBef>
                <a:spcPts val="0"/>
              </a:spcBef>
              <a:spcAft>
                <a:spcPts val="0"/>
              </a:spcAft>
              <a:buClr>
                <a:srgbClr val="121245"/>
              </a:buClr>
              <a:buSzPts val="1300"/>
              <a:buFont typeface="Poppins Light"/>
              <a:buAutoNum type="arabicPeriod"/>
            </a:pPr>
            <a:r>
              <a:rPr lang="en-GB" sz="1300">
                <a:solidFill>
                  <a:srgbClr val="121245"/>
                </a:solidFill>
                <a:latin typeface="Poppins Light"/>
                <a:ea typeface="Poppins Light"/>
                <a:cs typeface="Poppins Light"/>
                <a:sym typeface="Poppins Light"/>
              </a:rPr>
              <a:t>We have selected a team of incredibly strong companies who are willing to support us in making this happen.</a:t>
            </a:r>
            <a:endParaRPr sz="1300">
              <a:solidFill>
                <a:srgbClr val="121245"/>
              </a:solidFill>
              <a:latin typeface="Poppins Light"/>
              <a:ea typeface="Poppins Light"/>
              <a:cs typeface="Poppins Light"/>
              <a:sym typeface="Poppins Light"/>
            </a:endParaRPr>
          </a:p>
          <a:p>
            <a:pPr indent="-311150" lvl="0" marL="457200" marR="0" rtl="0" algn="l">
              <a:lnSpc>
                <a:spcPct val="103937"/>
              </a:lnSpc>
              <a:spcBef>
                <a:spcPts val="0"/>
              </a:spcBef>
              <a:spcAft>
                <a:spcPts val="0"/>
              </a:spcAft>
              <a:buClr>
                <a:srgbClr val="121245"/>
              </a:buClr>
              <a:buSzPts val="1300"/>
              <a:buFont typeface="Poppins Light"/>
              <a:buAutoNum type="arabicPeriod"/>
            </a:pPr>
            <a:r>
              <a:rPr lang="en-GB" sz="1300">
                <a:solidFill>
                  <a:srgbClr val="121245"/>
                </a:solidFill>
                <a:latin typeface="Poppins Light"/>
                <a:ea typeface="Poppins Light"/>
                <a:cs typeface="Poppins Light"/>
                <a:sym typeface="Poppins Light"/>
              </a:rPr>
              <a:t>We have set up a community website which will be launched in September.</a:t>
            </a:r>
            <a:endParaRPr sz="1300">
              <a:solidFill>
                <a:srgbClr val="121245"/>
              </a:solidFill>
              <a:latin typeface="Poppins Light"/>
              <a:ea typeface="Poppins Light"/>
              <a:cs typeface="Poppins Light"/>
              <a:sym typeface="Poppins Light"/>
            </a:endParaRPr>
          </a:p>
          <a:p>
            <a:pPr indent="-311150" lvl="0" marL="457200" marR="0" rtl="0" algn="l">
              <a:lnSpc>
                <a:spcPct val="103937"/>
              </a:lnSpc>
              <a:spcBef>
                <a:spcPts val="0"/>
              </a:spcBef>
              <a:spcAft>
                <a:spcPts val="0"/>
              </a:spcAft>
              <a:buClr>
                <a:srgbClr val="121245"/>
              </a:buClr>
              <a:buSzPts val="1300"/>
              <a:buFont typeface="Poppins Light"/>
              <a:buAutoNum type="arabicPeriod"/>
            </a:pPr>
            <a:r>
              <a:rPr lang="en-GB" sz="1300">
                <a:solidFill>
                  <a:srgbClr val="121245"/>
                </a:solidFill>
                <a:latin typeface="Poppins Light"/>
                <a:ea typeface="Poppins Light"/>
                <a:cs typeface="Poppins Light"/>
                <a:sym typeface="Poppins Light"/>
              </a:rPr>
              <a:t>We are measuring this as our single most important goal.</a:t>
            </a:r>
            <a:endParaRPr sz="1300">
              <a:solidFill>
                <a:srgbClr val="121245"/>
              </a:solidFill>
              <a:latin typeface="Poppins Light"/>
              <a:ea typeface="Poppins Light"/>
              <a:cs typeface="Poppins Light"/>
              <a:sym typeface="Poppins Light"/>
            </a:endParaRPr>
          </a:p>
        </p:txBody>
      </p:sp>
      <p:sp>
        <p:nvSpPr>
          <p:cNvPr id="683" name="Google Shape;683;p32"/>
          <p:cNvSpPr txBox="1"/>
          <p:nvPr>
            <p:ph idx="4294967295" type="title"/>
          </p:nvPr>
        </p:nvSpPr>
        <p:spPr>
          <a:xfrm>
            <a:off x="0" y="215200"/>
            <a:ext cx="4074600" cy="163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F452A8"/>
                </a:solidFill>
                <a:latin typeface="Cambria"/>
                <a:ea typeface="Cambria"/>
                <a:cs typeface="Cambria"/>
                <a:sym typeface="Cambria"/>
              </a:rPr>
              <a:t>137 million </a:t>
            </a:r>
            <a:endParaRPr b="1" sz="4800">
              <a:solidFill>
                <a:srgbClr val="F452A8"/>
              </a:solidFill>
              <a:latin typeface="Cambria"/>
              <a:ea typeface="Cambria"/>
              <a:cs typeface="Cambria"/>
              <a:sym typeface="Cambria"/>
            </a:endParaRPr>
          </a:p>
          <a:p>
            <a:pPr indent="0" lvl="0" marL="0" rtl="0" algn="ctr">
              <a:spcBef>
                <a:spcPts val="0"/>
              </a:spcBef>
              <a:spcAft>
                <a:spcPts val="0"/>
              </a:spcAft>
              <a:buNone/>
            </a:pPr>
            <a:r>
              <a:rPr b="1" lang="en-GB" sz="2900">
                <a:solidFill>
                  <a:srgbClr val="F452A8"/>
                </a:solidFill>
                <a:latin typeface="Cambria"/>
                <a:ea typeface="Cambria"/>
                <a:cs typeface="Cambria"/>
                <a:sym typeface="Cambria"/>
              </a:rPr>
              <a:t>participants club</a:t>
            </a:r>
            <a:endParaRPr b="1" sz="2900">
              <a:solidFill>
                <a:srgbClr val="F452A8"/>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33"/>
          <p:cNvSpPr txBox="1"/>
          <p:nvPr/>
        </p:nvSpPr>
        <p:spPr>
          <a:xfrm>
            <a:off x="311700" y="140225"/>
            <a:ext cx="3618900" cy="13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F452A8"/>
                </a:solidFill>
                <a:latin typeface="Cambria"/>
                <a:ea typeface="Cambria"/>
                <a:cs typeface="Cambria"/>
                <a:sym typeface="Cambria"/>
              </a:rPr>
              <a:t>The Share Support </a:t>
            </a:r>
            <a:endParaRPr sz="2800">
              <a:solidFill>
                <a:srgbClr val="F452A8"/>
              </a:solidFill>
              <a:latin typeface="Cambria"/>
              <a:ea typeface="Cambria"/>
              <a:cs typeface="Cambria"/>
              <a:sym typeface="Cambria"/>
            </a:endParaRPr>
          </a:p>
          <a:p>
            <a:pPr indent="0" lvl="0" marL="0" rtl="0" algn="l">
              <a:spcBef>
                <a:spcPts val="0"/>
              </a:spcBef>
              <a:spcAft>
                <a:spcPts val="0"/>
              </a:spcAft>
              <a:buNone/>
            </a:pPr>
            <a:r>
              <a:rPr b="1" lang="en-GB" sz="4500">
                <a:solidFill>
                  <a:srgbClr val="F452A8"/>
                </a:solidFill>
                <a:latin typeface="Cambria"/>
                <a:ea typeface="Cambria"/>
                <a:cs typeface="Cambria"/>
                <a:sym typeface="Cambria"/>
              </a:rPr>
              <a:t>Foundation</a:t>
            </a:r>
            <a:endParaRPr b="1" sz="4500">
              <a:solidFill>
                <a:srgbClr val="F452A8"/>
              </a:solidFill>
              <a:latin typeface="Cambria"/>
              <a:ea typeface="Cambria"/>
              <a:cs typeface="Cambria"/>
              <a:sym typeface="Cambria"/>
            </a:endParaRPr>
          </a:p>
        </p:txBody>
      </p:sp>
      <p:sp>
        <p:nvSpPr>
          <p:cNvPr id="689" name="Google Shape;689;p33"/>
          <p:cNvSpPr txBox="1"/>
          <p:nvPr/>
        </p:nvSpPr>
        <p:spPr>
          <a:xfrm>
            <a:off x="887025" y="3058175"/>
            <a:ext cx="5707200" cy="789900"/>
          </a:xfrm>
          <a:prstGeom prst="rect">
            <a:avLst/>
          </a:prstGeom>
          <a:noFill/>
          <a:ln>
            <a:noFill/>
          </a:ln>
        </p:spPr>
        <p:txBody>
          <a:bodyPr anchorCtr="0" anchor="t" bIns="0" lIns="0" spcFirstLastPara="1" rIns="0" wrap="square" tIns="67300">
            <a:spAutoFit/>
          </a:bodyPr>
          <a:lstStyle/>
          <a:p>
            <a:pPr indent="0" lvl="0" marL="0" marR="0" rtl="0" algn="ctr">
              <a:lnSpc>
                <a:spcPct val="103937"/>
              </a:lnSpc>
              <a:spcBef>
                <a:spcPts val="0"/>
              </a:spcBef>
              <a:spcAft>
                <a:spcPts val="0"/>
              </a:spcAft>
              <a:buSzPts val="1100"/>
              <a:buNone/>
            </a:pPr>
            <a:r>
              <a:rPr lang="en-GB" sz="2300">
                <a:solidFill>
                  <a:srgbClr val="121245"/>
                </a:solidFill>
                <a:latin typeface="Poppins"/>
                <a:ea typeface="Poppins"/>
                <a:cs typeface="Poppins"/>
                <a:sym typeface="Poppins"/>
              </a:rPr>
              <a:t>Supporting employees co-owning the company they work for</a:t>
            </a:r>
            <a:endParaRPr sz="2300">
              <a:solidFill>
                <a:srgbClr val="121245"/>
              </a:solidFill>
              <a:latin typeface="Poppins"/>
              <a:ea typeface="Poppins"/>
              <a:cs typeface="Poppins"/>
              <a:sym typeface="Poppins"/>
            </a:endParaRPr>
          </a:p>
        </p:txBody>
      </p:sp>
      <p:sp>
        <p:nvSpPr>
          <p:cNvPr id="690" name="Google Shape;690;p33"/>
          <p:cNvSpPr txBox="1"/>
          <p:nvPr/>
        </p:nvSpPr>
        <p:spPr>
          <a:xfrm>
            <a:off x="1090200" y="4276050"/>
            <a:ext cx="5379600" cy="3385800"/>
          </a:xfrm>
          <a:prstGeom prst="rect">
            <a:avLst/>
          </a:prstGeom>
          <a:noFill/>
          <a:ln>
            <a:noFill/>
          </a:ln>
        </p:spPr>
        <p:txBody>
          <a:bodyPr anchorCtr="0" anchor="t" bIns="0" lIns="0" spcFirstLastPara="1" rIns="0" wrap="square" tIns="67300">
            <a:spAutoFit/>
          </a:bodyPr>
          <a:lstStyle/>
          <a:p>
            <a:pPr indent="0" lvl="0" marL="0" marR="0" rtl="0" algn="l">
              <a:lnSpc>
                <a:spcPct val="103937"/>
              </a:lnSpc>
              <a:spcBef>
                <a:spcPts val="0"/>
              </a:spcBef>
              <a:spcAft>
                <a:spcPts val="0"/>
              </a:spcAft>
              <a:buSzPts val="1100"/>
              <a:buNone/>
            </a:pPr>
            <a:r>
              <a:rPr lang="en-GB" sz="1600">
                <a:solidFill>
                  <a:srgbClr val="121245"/>
                </a:solidFill>
                <a:latin typeface="Poppins Light"/>
                <a:ea typeface="Poppins Light"/>
                <a:cs typeface="Poppins Light"/>
                <a:sym typeface="Poppins Light"/>
              </a:rPr>
              <a:t>The Share Support Foundation </a:t>
            </a:r>
            <a:r>
              <a:rPr b="1" i="1" lang="en-GB" sz="1600">
                <a:solidFill>
                  <a:srgbClr val="121245"/>
                </a:solidFill>
                <a:latin typeface="Poppins"/>
                <a:ea typeface="Poppins"/>
                <a:cs typeface="Poppins"/>
                <a:sym typeface="Poppins"/>
              </a:rPr>
              <a:t>financially supports employees</a:t>
            </a:r>
            <a:r>
              <a:rPr lang="en-GB" sz="1600">
                <a:solidFill>
                  <a:srgbClr val="121245"/>
                </a:solidFill>
                <a:latin typeface="Poppins Light"/>
                <a:ea typeface="Poppins Light"/>
                <a:cs typeface="Poppins Light"/>
                <a:sym typeface="Poppins Light"/>
              </a:rPr>
              <a:t> who have the possibility to become co-owner of the company they work for but do not have the means to acquire the shares.</a:t>
            </a:r>
            <a:endParaRPr sz="16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SzPts val="1100"/>
              <a:buNone/>
            </a:pPr>
            <a:r>
              <a:t/>
            </a:r>
            <a:endParaRPr sz="16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SzPts val="1100"/>
              <a:buNone/>
            </a:pPr>
            <a:r>
              <a:rPr lang="en-GB" sz="1600">
                <a:solidFill>
                  <a:srgbClr val="121245"/>
                </a:solidFill>
                <a:latin typeface="Poppins Light"/>
                <a:ea typeface="Poppins Light"/>
                <a:cs typeface="Poppins Light"/>
                <a:sym typeface="Poppins Light"/>
              </a:rPr>
              <a:t>With good intentions more employers give employees the chance to participate. But we too often see that only the top and middle management has the funds to go along. The Share Support Foundation is there to secure that every layer of the company can participate.</a:t>
            </a:r>
            <a:endParaRPr sz="16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SzPts val="1100"/>
              <a:buNone/>
            </a:pPr>
            <a:r>
              <a:t/>
            </a:r>
            <a:endParaRPr sz="16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SzPts val="1100"/>
              <a:buNone/>
            </a:pPr>
            <a:r>
              <a:rPr lang="en-GB" sz="1600">
                <a:solidFill>
                  <a:srgbClr val="121245"/>
                </a:solidFill>
                <a:latin typeface="Poppins Light"/>
                <a:ea typeface="Poppins Light"/>
                <a:cs typeface="Poppins Light"/>
                <a:sym typeface="Poppins Light"/>
              </a:rPr>
              <a:t>Read more in our publication → </a:t>
            </a:r>
            <a:r>
              <a:rPr lang="en-GB" sz="1600" u="sng">
                <a:solidFill>
                  <a:srgbClr val="0097A7"/>
                </a:solidFill>
                <a:latin typeface="Poppins Light"/>
                <a:ea typeface="Poppins Light"/>
                <a:cs typeface="Poppins Light"/>
                <a:sym typeface="Poppins Light"/>
                <a:hlinkClick r:id="rId3">
                  <a:extLst>
                    <a:ext uri="{A12FA001-AC4F-418D-AE19-62706E023703}">
                      <ahyp:hlinkClr val="tx"/>
                    </a:ext>
                  </a:extLst>
                </a:hlinkClick>
              </a:rPr>
              <a:t>link</a:t>
            </a:r>
            <a:endParaRPr sz="1600">
              <a:solidFill>
                <a:srgbClr val="121245"/>
              </a:solidFill>
              <a:latin typeface="Poppins Light"/>
              <a:ea typeface="Poppins Light"/>
              <a:cs typeface="Poppins Light"/>
              <a:sym typeface="Poppi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34"/>
          <p:cNvSpPr txBox="1"/>
          <p:nvPr/>
        </p:nvSpPr>
        <p:spPr>
          <a:xfrm>
            <a:off x="1090200" y="2257200"/>
            <a:ext cx="5379600" cy="2104800"/>
          </a:xfrm>
          <a:prstGeom prst="rect">
            <a:avLst/>
          </a:prstGeom>
          <a:noFill/>
          <a:ln>
            <a:noFill/>
          </a:ln>
        </p:spPr>
        <p:txBody>
          <a:bodyPr anchorCtr="0" anchor="t" bIns="0" lIns="0" spcFirstLastPara="1" rIns="0" wrap="square" tIns="67300">
            <a:spAutoFit/>
          </a:bodyPr>
          <a:lstStyle/>
          <a:p>
            <a:pPr indent="0" lvl="0" marL="0" marR="0" rtl="0" algn="ctr">
              <a:lnSpc>
                <a:spcPct val="103937"/>
              </a:lnSpc>
              <a:spcBef>
                <a:spcPts val="0"/>
              </a:spcBef>
              <a:spcAft>
                <a:spcPts val="0"/>
              </a:spcAft>
              <a:buSzPts val="1100"/>
              <a:buNone/>
            </a:pPr>
            <a:r>
              <a:rPr lang="en-GB" sz="2300">
                <a:solidFill>
                  <a:srgbClr val="121245"/>
                </a:solidFill>
                <a:latin typeface="Poppins"/>
                <a:ea typeface="Poppins"/>
                <a:cs typeface="Poppins"/>
                <a:sym typeface="Poppins"/>
              </a:rPr>
              <a:t>We are raising funds to be able to achieve our mission with a stable foundation</a:t>
            </a:r>
            <a:endParaRPr sz="2300">
              <a:solidFill>
                <a:srgbClr val="121245"/>
              </a:solidFill>
              <a:latin typeface="Poppins"/>
              <a:ea typeface="Poppins"/>
              <a:cs typeface="Poppins"/>
              <a:sym typeface="Poppins"/>
            </a:endParaRPr>
          </a:p>
          <a:p>
            <a:pPr indent="0" lvl="0" marL="0" marR="0" rtl="0" algn="ctr">
              <a:lnSpc>
                <a:spcPct val="103937"/>
              </a:lnSpc>
              <a:spcBef>
                <a:spcPts val="0"/>
              </a:spcBef>
              <a:spcAft>
                <a:spcPts val="0"/>
              </a:spcAft>
              <a:buSzPts val="1100"/>
              <a:buNone/>
            </a:pPr>
            <a:r>
              <a:t/>
            </a:r>
            <a:endParaRPr sz="2300">
              <a:solidFill>
                <a:srgbClr val="121245"/>
              </a:solidFill>
              <a:latin typeface="Poppins"/>
              <a:ea typeface="Poppins"/>
              <a:cs typeface="Poppins"/>
              <a:sym typeface="Poppins"/>
            </a:endParaRPr>
          </a:p>
          <a:p>
            <a:pPr indent="0" lvl="0" marL="0" marR="0" rtl="0" algn="ctr">
              <a:lnSpc>
                <a:spcPct val="103937"/>
              </a:lnSpc>
              <a:spcBef>
                <a:spcPts val="0"/>
              </a:spcBef>
              <a:spcAft>
                <a:spcPts val="0"/>
              </a:spcAft>
              <a:buSzPts val="1100"/>
              <a:buNone/>
            </a:pPr>
            <a:r>
              <a:rPr lang="en-GB" sz="1800">
                <a:solidFill>
                  <a:srgbClr val="121245"/>
                </a:solidFill>
                <a:latin typeface="Poppins"/>
                <a:ea typeface="Poppins"/>
                <a:cs typeface="Poppins"/>
                <a:sym typeface="Poppins"/>
              </a:rPr>
              <a:t>137 million SME employees in Europe, co-owning the company they work for</a:t>
            </a:r>
            <a:endParaRPr sz="1800">
              <a:solidFill>
                <a:srgbClr val="121245"/>
              </a:solidFill>
              <a:latin typeface="Poppins"/>
              <a:ea typeface="Poppins"/>
              <a:cs typeface="Poppins"/>
              <a:sym typeface="Poppins"/>
            </a:endParaRPr>
          </a:p>
        </p:txBody>
      </p:sp>
      <p:sp>
        <p:nvSpPr>
          <p:cNvPr id="696" name="Google Shape;696;p34"/>
          <p:cNvSpPr txBox="1"/>
          <p:nvPr/>
        </p:nvSpPr>
        <p:spPr>
          <a:xfrm>
            <a:off x="311700" y="140225"/>
            <a:ext cx="3618900" cy="13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33BEFA"/>
                </a:solidFill>
                <a:latin typeface="Cambria"/>
                <a:ea typeface="Cambria"/>
                <a:cs typeface="Cambria"/>
                <a:sym typeface="Cambria"/>
              </a:rPr>
              <a:t>Investment round</a:t>
            </a:r>
            <a:endParaRPr sz="2800">
              <a:solidFill>
                <a:srgbClr val="33BEFA"/>
              </a:solidFill>
              <a:latin typeface="Cambria"/>
              <a:ea typeface="Cambria"/>
              <a:cs typeface="Cambria"/>
              <a:sym typeface="Cambria"/>
            </a:endParaRPr>
          </a:p>
          <a:p>
            <a:pPr indent="0" lvl="0" marL="0" rtl="0" algn="l">
              <a:spcBef>
                <a:spcPts val="0"/>
              </a:spcBef>
              <a:spcAft>
                <a:spcPts val="0"/>
              </a:spcAft>
              <a:buNone/>
            </a:pPr>
            <a:r>
              <a:rPr b="1" lang="en-GB" sz="4500">
                <a:solidFill>
                  <a:srgbClr val="33BEFA"/>
                </a:solidFill>
                <a:latin typeface="Cambria"/>
                <a:ea typeface="Cambria"/>
                <a:cs typeface="Cambria"/>
                <a:sym typeface="Cambria"/>
              </a:rPr>
              <a:t>EUR 1.5 mio</a:t>
            </a:r>
            <a:endParaRPr b="1" sz="4500">
              <a:solidFill>
                <a:srgbClr val="33BEFA"/>
              </a:solidFill>
              <a:latin typeface="Cambria"/>
              <a:ea typeface="Cambria"/>
              <a:cs typeface="Cambria"/>
              <a:sym typeface="Cambria"/>
            </a:endParaRPr>
          </a:p>
        </p:txBody>
      </p:sp>
      <p:sp>
        <p:nvSpPr>
          <p:cNvPr id="697" name="Google Shape;697;p34"/>
          <p:cNvSpPr txBox="1"/>
          <p:nvPr/>
        </p:nvSpPr>
        <p:spPr>
          <a:xfrm>
            <a:off x="1090200" y="4536825"/>
            <a:ext cx="5379600" cy="3801900"/>
          </a:xfrm>
          <a:prstGeom prst="rect">
            <a:avLst/>
          </a:prstGeom>
          <a:noFill/>
          <a:ln>
            <a:noFill/>
          </a:ln>
        </p:spPr>
        <p:txBody>
          <a:bodyPr anchorCtr="0" anchor="t" bIns="0" lIns="0" spcFirstLastPara="1" rIns="0" wrap="square" tIns="67300">
            <a:spAutoFit/>
          </a:bodyPr>
          <a:lstStyle/>
          <a:p>
            <a:pPr indent="0" lvl="0" marL="0" marR="0" rtl="0" algn="l">
              <a:lnSpc>
                <a:spcPct val="103937"/>
              </a:lnSpc>
              <a:spcBef>
                <a:spcPts val="0"/>
              </a:spcBef>
              <a:spcAft>
                <a:spcPts val="0"/>
              </a:spcAft>
              <a:buSzPts val="1100"/>
              <a:buNone/>
            </a:pPr>
            <a:r>
              <a:rPr b="1" lang="en-GB" sz="2100">
                <a:solidFill>
                  <a:srgbClr val="121245"/>
                </a:solidFill>
                <a:latin typeface="Poppins"/>
                <a:ea typeface="Poppins"/>
                <a:cs typeface="Poppins"/>
                <a:sym typeface="Poppins"/>
              </a:rPr>
              <a:t>EUR 525k</a:t>
            </a:r>
            <a:endParaRPr b="1" sz="2100">
              <a:solidFill>
                <a:srgbClr val="121245"/>
              </a:solidFill>
              <a:latin typeface="Poppins"/>
              <a:ea typeface="Poppins"/>
              <a:cs typeface="Poppins"/>
              <a:sym typeface="Poppins"/>
            </a:endParaRPr>
          </a:p>
          <a:p>
            <a:pPr indent="0" lvl="0" marL="0" marR="0" rtl="0" algn="l">
              <a:lnSpc>
                <a:spcPct val="103937"/>
              </a:lnSpc>
              <a:spcBef>
                <a:spcPts val="0"/>
              </a:spcBef>
              <a:spcAft>
                <a:spcPts val="0"/>
              </a:spcAft>
              <a:buSzPts val="1100"/>
              <a:buNone/>
            </a:pPr>
            <a:r>
              <a:rPr lang="en-GB" sz="1600">
                <a:solidFill>
                  <a:srgbClr val="121245"/>
                </a:solidFill>
                <a:latin typeface="Poppins Light"/>
                <a:ea typeface="Poppins Light"/>
                <a:cs typeface="Poppins Light"/>
                <a:sym typeface="Poppins Light"/>
              </a:rPr>
              <a:t>The investment round of max EUR 1.5 mio </a:t>
            </a:r>
            <a:r>
              <a:rPr lang="en-GB" sz="1600">
                <a:solidFill>
                  <a:srgbClr val="121245"/>
                </a:solidFill>
                <a:latin typeface="Poppins Light"/>
                <a:ea typeface="Poppins Light"/>
                <a:cs typeface="Poppins Light"/>
                <a:sym typeface="Poppins Light"/>
              </a:rPr>
              <a:t>will</a:t>
            </a:r>
            <a:r>
              <a:rPr lang="en-GB" sz="1600">
                <a:solidFill>
                  <a:srgbClr val="121245"/>
                </a:solidFill>
                <a:latin typeface="Poppins Light"/>
                <a:ea typeface="Poppins Light"/>
                <a:cs typeface="Poppins Light"/>
                <a:sym typeface="Poppins Light"/>
              </a:rPr>
              <a:t> assure a stable growth and expansion of the company. At the moment we have verbal agreements on </a:t>
            </a:r>
            <a:r>
              <a:rPr b="1" lang="en-GB" sz="1600">
                <a:solidFill>
                  <a:srgbClr val="121245"/>
                </a:solidFill>
                <a:latin typeface="Poppins"/>
                <a:ea typeface="Poppins"/>
                <a:cs typeface="Poppins"/>
                <a:sym typeface="Poppins"/>
              </a:rPr>
              <a:t>EUR 525k</a:t>
            </a:r>
            <a:r>
              <a:rPr lang="en-GB" sz="1600">
                <a:solidFill>
                  <a:srgbClr val="121245"/>
                </a:solidFill>
                <a:latin typeface="Poppins Light"/>
                <a:ea typeface="Poppins Light"/>
                <a:cs typeface="Poppins Light"/>
                <a:sym typeface="Poppins Light"/>
              </a:rPr>
              <a:t> which will play out in the month september.</a:t>
            </a:r>
            <a:endParaRPr sz="16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SzPts val="1100"/>
              <a:buNone/>
            </a:pPr>
            <a:r>
              <a:t/>
            </a:r>
            <a:endParaRPr sz="16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SzPts val="1100"/>
              <a:buNone/>
            </a:pPr>
            <a:r>
              <a:rPr b="1" lang="en-GB" sz="2100">
                <a:solidFill>
                  <a:srgbClr val="121245"/>
                </a:solidFill>
                <a:latin typeface="Poppins"/>
                <a:ea typeface="Poppins"/>
                <a:cs typeface="Poppins"/>
                <a:sym typeface="Poppins"/>
              </a:rPr>
              <a:t>New emission on Nxchange</a:t>
            </a:r>
            <a:endParaRPr b="1" sz="2100">
              <a:solidFill>
                <a:srgbClr val="121245"/>
              </a:solidFill>
              <a:latin typeface="Poppins"/>
              <a:ea typeface="Poppins"/>
              <a:cs typeface="Poppins"/>
              <a:sym typeface="Poppins"/>
            </a:endParaRPr>
          </a:p>
          <a:p>
            <a:pPr indent="0" lvl="0" marL="0" marR="0" rtl="0" algn="l">
              <a:lnSpc>
                <a:spcPct val="103937"/>
              </a:lnSpc>
              <a:spcBef>
                <a:spcPts val="0"/>
              </a:spcBef>
              <a:spcAft>
                <a:spcPts val="0"/>
              </a:spcAft>
              <a:buSzPts val="1100"/>
              <a:buNone/>
            </a:pPr>
            <a:r>
              <a:rPr lang="en-GB" sz="1600">
                <a:solidFill>
                  <a:srgbClr val="121245"/>
                </a:solidFill>
                <a:latin typeface="Poppins Light"/>
                <a:ea typeface="Poppins Light"/>
                <a:cs typeface="Poppins Light"/>
                <a:sym typeface="Poppins Light"/>
              </a:rPr>
              <a:t>In september we will also finally start the emission of new certificates as agreed against a EUR 0,30 per piece valuation.</a:t>
            </a:r>
            <a:endParaRPr sz="1600">
              <a:solidFill>
                <a:srgbClr val="121245"/>
              </a:solidFill>
              <a:latin typeface="Poppins Light"/>
              <a:ea typeface="Poppins Light"/>
              <a:cs typeface="Poppins Light"/>
              <a:sym typeface="Poppins Light"/>
            </a:endParaRPr>
          </a:p>
          <a:p>
            <a:pPr indent="0" lvl="0" marL="0" marR="0" rtl="0" algn="l">
              <a:lnSpc>
                <a:spcPct val="103937"/>
              </a:lnSpc>
              <a:spcBef>
                <a:spcPts val="0"/>
              </a:spcBef>
              <a:spcAft>
                <a:spcPts val="0"/>
              </a:spcAft>
              <a:buSzPts val="1100"/>
              <a:buNone/>
            </a:pPr>
            <a:r>
              <a:rPr lang="en-GB" sz="1600">
                <a:solidFill>
                  <a:srgbClr val="121245"/>
                </a:solidFill>
                <a:latin typeface="Poppins Light"/>
                <a:ea typeface="Poppins Light"/>
                <a:cs typeface="Poppins Light"/>
                <a:sym typeface="Poppins Light"/>
              </a:rPr>
              <a:t>We will release this in batches for as much is needed to support our growth and stability. This means that we will start with the first 550 and close new funding rounds </a:t>
            </a:r>
            <a:r>
              <a:rPr lang="en-GB" sz="1600">
                <a:solidFill>
                  <a:srgbClr val="121245"/>
                </a:solidFill>
                <a:latin typeface="Poppins Light"/>
                <a:ea typeface="Poppins Light"/>
                <a:cs typeface="Poppins Light"/>
                <a:sym typeface="Poppins Light"/>
              </a:rPr>
              <a:t>consecutively</a:t>
            </a:r>
            <a:r>
              <a:rPr lang="en-GB" sz="1600">
                <a:solidFill>
                  <a:srgbClr val="121245"/>
                </a:solidFill>
                <a:latin typeface="Poppins Light"/>
                <a:ea typeface="Poppins Light"/>
                <a:cs typeface="Poppins Light"/>
                <a:sym typeface="Poppins Light"/>
              </a:rPr>
              <a:t> in month to follow.</a:t>
            </a:r>
            <a:endParaRPr sz="1600">
              <a:solidFill>
                <a:srgbClr val="121245"/>
              </a:solidFill>
              <a:latin typeface="Poppins Light"/>
              <a:ea typeface="Poppins Light"/>
              <a:cs typeface="Poppins Light"/>
              <a:sym typeface="Poppi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5"/>
          <p:cNvSpPr txBox="1"/>
          <p:nvPr>
            <p:ph type="ctrTitle"/>
          </p:nvPr>
        </p:nvSpPr>
        <p:spPr>
          <a:xfrm>
            <a:off x="322425" y="2028725"/>
            <a:ext cx="3207600" cy="24012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GB" sz="3900">
                <a:solidFill>
                  <a:schemeClr val="lt1"/>
                </a:solidFill>
                <a:latin typeface="Poppins"/>
                <a:ea typeface="Poppins"/>
                <a:cs typeface="Poppins"/>
                <a:sym typeface="Poppins"/>
              </a:rPr>
              <a:t>Thank you for </a:t>
            </a:r>
            <a:r>
              <a:rPr b="1" lang="en-GB" sz="3900">
                <a:solidFill>
                  <a:schemeClr val="lt1"/>
                </a:solidFill>
                <a:latin typeface="Poppins"/>
                <a:ea typeface="Poppins"/>
                <a:cs typeface="Poppins"/>
                <a:sym typeface="Poppins"/>
              </a:rPr>
              <a:t>supporting </a:t>
            </a:r>
            <a:r>
              <a:rPr b="1" lang="en-GB" sz="3900">
                <a:solidFill>
                  <a:schemeClr val="lt1"/>
                </a:solidFill>
                <a:latin typeface="Poppins"/>
                <a:ea typeface="Poppins"/>
                <a:cs typeface="Poppins"/>
                <a:sym typeface="Poppins"/>
              </a:rPr>
              <a:t>our mission</a:t>
            </a:r>
            <a:endParaRPr b="1" sz="3900">
              <a:solidFill>
                <a:schemeClr val="lt1"/>
              </a:solidFill>
              <a:latin typeface="Poppins"/>
              <a:ea typeface="Poppins"/>
              <a:cs typeface="Poppins"/>
              <a:sym typeface="Poppins"/>
            </a:endParaRPr>
          </a:p>
        </p:txBody>
      </p:sp>
      <p:sp>
        <p:nvSpPr>
          <p:cNvPr id="703" name="Google Shape;703;p35"/>
          <p:cNvSpPr txBox="1"/>
          <p:nvPr>
            <p:ph idx="1" type="subTitle"/>
          </p:nvPr>
        </p:nvSpPr>
        <p:spPr>
          <a:xfrm>
            <a:off x="322425" y="7932625"/>
            <a:ext cx="6158700" cy="992700"/>
          </a:xfrm>
          <a:prstGeom prst="rect">
            <a:avLst/>
          </a:prstGeom>
        </p:spPr>
        <p:txBody>
          <a:bodyPr anchorCtr="0" anchor="t" bIns="0" lIns="0" spcFirstLastPara="1" rIns="0" wrap="square" tIns="0">
            <a:spAutoFit/>
          </a:bodyPr>
          <a:lstStyle/>
          <a:p>
            <a:pPr indent="0" lvl="0" marL="0" rtl="0" algn="l">
              <a:spcBef>
                <a:spcPts val="0"/>
              </a:spcBef>
              <a:spcAft>
                <a:spcPts val="1600"/>
              </a:spcAft>
              <a:buNone/>
            </a:pPr>
            <a:r>
              <a:rPr lang="en-GB" sz="3000">
                <a:solidFill>
                  <a:schemeClr val="lt1"/>
                </a:solidFill>
                <a:latin typeface="Dancing Script Medium"/>
                <a:ea typeface="Dancing Script Medium"/>
                <a:cs typeface="Dancing Script Medium"/>
                <a:sym typeface="Dancing Script Medium"/>
              </a:rPr>
              <a:t>When little wonders are actually recognised, big wonders start to occur…</a:t>
            </a:r>
            <a:endParaRPr sz="3000">
              <a:solidFill>
                <a:schemeClr val="lt1"/>
              </a:solidFill>
              <a:latin typeface="Dancing Script Medium"/>
              <a:ea typeface="Dancing Script Medium"/>
              <a:cs typeface="Dancing Script Medium"/>
              <a:sym typeface="Dancing Scrip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3"/>
          <p:cNvSpPr txBox="1"/>
          <p:nvPr/>
        </p:nvSpPr>
        <p:spPr>
          <a:xfrm>
            <a:off x="459750" y="911100"/>
            <a:ext cx="4379100" cy="162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100">
                <a:solidFill>
                  <a:schemeClr val="lt1"/>
                </a:solidFill>
                <a:latin typeface="Poppins Medium"/>
                <a:ea typeface="Poppins Medium"/>
                <a:cs typeface="Poppins Medium"/>
                <a:sym typeface="Poppins Medium"/>
              </a:rPr>
              <a:t>" The world's biggest problems </a:t>
            </a:r>
            <a:endParaRPr sz="2100">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GB" sz="2100">
                <a:solidFill>
                  <a:schemeClr val="lt1"/>
                </a:solidFill>
                <a:latin typeface="Poppins Medium"/>
                <a:ea typeface="Poppins Medium"/>
                <a:cs typeface="Poppins Medium"/>
                <a:sym typeface="Poppins Medium"/>
              </a:rPr>
              <a:t>are just getting bigger </a:t>
            </a:r>
            <a:endParaRPr sz="2100">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GB" sz="2100">
                <a:solidFill>
                  <a:schemeClr val="lt1"/>
                </a:solidFill>
                <a:latin typeface="Poppins Medium"/>
                <a:ea typeface="Poppins Medium"/>
                <a:cs typeface="Poppins Medium"/>
                <a:sym typeface="Poppins Medium"/>
              </a:rPr>
              <a:t>While the world's richest </a:t>
            </a:r>
            <a:endParaRPr sz="2100">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GB" sz="2100">
                <a:solidFill>
                  <a:schemeClr val="lt1"/>
                </a:solidFill>
                <a:latin typeface="Poppins Medium"/>
                <a:ea typeface="Poppins Medium"/>
                <a:cs typeface="Poppins Medium"/>
                <a:sym typeface="Poppins Medium"/>
              </a:rPr>
              <a:t>are just getting richer "</a:t>
            </a:r>
            <a:endParaRPr sz="2100">
              <a:solidFill>
                <a:schemeClr val="lt1"/>
              </a:solidFill>
              <a:latin typeface="Poppins Medium"/>
              <a:ea typeface="Poppins Medium"/>
              <a:cs typeface="Poppins Medium"/>
              <a:sym typeface="Poppins Medium"/>
            </a:endParaRPr>
          </a:p>
        </p:txBody>
      </p:sp>
      <p:sp>
        <p:nvSpPr>
          <p:cNvPr id="433" name="Google Shape;433;p23"/>
          <p:cNvSpPr txBox="1"/>
          <p:nvPr/>
        </p:nvSpPr>
        <p:spPr>
          <a:xfrm>
            <a:off x="459749" y="2713325"/>
            <a:ext cx="3009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a:solidFill>
                  <a:schemeClr val="lt1"/>
                </a:solidFill>
                <a:latin typeface="Cambria"/>
                <a:ea typeface="Cambria"/>
                <a:cs typeface="Cambria"/>
                <a:sym typeface="Cambria"/>
              </a:rPr>
              <a:t>Ton Dobbe - January 2022</a:t>
            </a:r>
            <a:endParaRPr i="1">
              <a:solidFill>
                <a:schemeClr val="lt1"/>
              </a:solidFill>
              <a:latin typeface="Cambria"/>
              <a:ea typeface="Cambria"/>
              <a:cs typeface="Cambria"/>
              <a:sym typeface="Cambria"/>
            </a:endParaRPr>
          </a:p>
        </p:txBody>
      </p:sp>
      <p:sp>
        <p:nvSpPr>
          <p:cNvPr id="434" name="Google Shape;434;p23"/>
          <p:cNvSpPr txBox="1"/>
          <p:nvPr/>
        </p:nvSpPr>
        <p:spPr>
          <a:xfrm>
            <a:off x="459750" y="4324350"/>
            <a:ext cx="4550400" cy="300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100">
                <a:solidFill>
                  <a:schemeClr val="lt1"/>
                </a:solidFill>
                <a:latin typeface="Poppins Medium"/>
                <a:ea typeface="Poppins Medium"/>
                <a:cs typeface="Poppins Medium"/>
                <a:sym typeface="Poppins Medium"/>
              </a:rPr>
              <a:t>We're fixing exactly this!</a:t>
            </a:r>
            <a:endParaRPr sz="2100">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t/>
            </a:r>
            <a:endParaRPr>
              <a:solidFill>
                <a:schemeClr val="lt1"/>
              </a:solidFill>
              <a:latin typeface="Poppins"/>
              <a:ea typeface="Poppins"/>
              <a:cs typeface="Poppins"/>
              <a:sym typeface="Poppins"/>
            </a:endParaRPr>
          </a:p>
          <a:p>
            <a:pPr indent="0" lvl="0" marL="0" rtl="0" algn="l">
              <a:lnSpc>
                <a:spcPct val="115000"/>
              </a:lnSpc>
              <a:spcBef>
                <a:spcPts val="0"/>
              </a:spcBef>
              <a:spcAft>
                <a:spcPts val="0"/>
              </a:spcAft>
              <a:buNone/>
            </a:pPr>
            <a:r>
              <a:rPr lang="en-GB">
                <a:solidFill>
                  <a:schemeClr val="lt1"/>
                </a:solidFill>
                <a:latin typeface="Poppins"/>
                <a:ea typeface="Poppins"/>
                <a:cs typeface="Poppins"/>
                <a:sym typeface="Poppins"/>
              </a:rPr>
              <a:t>Where the capital wealth gap currently still is heavily rising, we have managed to slowly but undoubtedly redistribute some of it by creating ownership opportunities. Share Council is proud of the slow but steady growth towards a more equally spread society. A society in which we live together instead of just amongst each other. A society where capital is a tool for all instead of a goal for a few.</a:t>
            </a:r>
            <a:endParaRPr>
              <a:solidFill>
                <a:schemeClr val="lt1"/>
              </a:solidFill>
              <a:latin typeface="Poppins"/>
              <a:ea typeface="Poppins"/>
              <a:cs typeface="Poppins"/>
              <a:sym typeface="Poppins"/>
            </a:endParaRPr>
          </a:p>
        </p:txBody>
      </p:sp>
      <p:sp>
        <p:nvSpPr>
          <p:cNvPr id="435" name="Google Shape;435;p23"/>
          <p:cNvSpPr txBox="1"/>
          <p:nvPr/>
        </p:nvSpPr>
        <p:spPr>
          <a:xfrm>
            <a:off x="459742" y="7583400"/>
            <a:ext cx="3924300" cy="40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GB">
                <a:solidFill>
                  <a:schemeClr val="lt1"/>
                </a:solidFill>
                <a:latin typeface="Cambria"/>
                <a:ea typeface="Cambria"/>
                <a:cs typeface="Cambria"/>
                <a:sym typeface="Cambria"/>
              </a:rPr>
              <a:t>Quintus Willemse - August 2022</a:t>
            </a:r>
            <a:endParaRPr i="1">
              <a:solidFill>
                <a:schemeClr val="lt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4"/>
          <p:cNvSpPr txBox="1"/>
          <p:nvPr/>
        </p:nvSpPr>
        <p:spPr>
          <a:xfrm>
            <a:off x="769350" y="2827350"/>
            <a:ext cx="6021300" cy="557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500">
                <a:solidFill>
                  <a:schemeClr val="dk1"/>
                </a:solidFill>
                <a:latin typeface="Poppins Medium"/>
                <a:ea typeface="Poppins Medium"/>
                <a:cs typeface="Poppins Medium"/>
                <a:sym typeface="Poppins Medium"/>
              </a:rPr>
              <a:t>The first 6 months of 2022 and main projects to come</a:t>
            </a:r>
            <a:endParaRPr sz="1500">
              <a:solidFill>
                <a:schemeClr val="dk1"/>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t/>
            </a:r>
            <a:endParaRPr sz="1500">
              <a:solidFill>
                <a:schemeClr val="dk1"/>
              </a:solidFill>
              <a:latin typeface="Poppins Medium"/>
              <a:ea typeface="Poppins Medium"/>
              <a:cs typeface="Poppins Medium"/>
              <a:sym typeface="Poppins Medium"/>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 have launched a completely </a:t>
            </a:r>
            <a:r>
              <a:rPr b="1" lang="en-GB" sz="1200">
                <a:solidFill>
                  <a:schemeClr val="dk1"/>
                </a:solidFill>
                <a:latin typeface="Poppins"/>
                <a:ea typeface="Poppins"/>
                <a:cs typeface="Poppins"/>
                <a:sym typeface="Poppins"/>
              </a:rPr>
              <a:t>new website</a:t>
            </a:r>
            <a:r>
              <a:rPr lang="en-GB" sz="1200">
                <a:solidFill>
                  <a:schemeClr val="dk1"/>
                </a:solidFill>
                <a:latin typeface="Poppins"/>
                <a:ea typeface="Poppins"/>
                <a:cs typeface="Poppins"/>
                <a:sym typeface="Poppins"/>
              </a:rPr>
              <a:t>: </a:t>
            </a:r>
            <a:r>
              <a:rPr lang="en-GB" sz="1200" u="sng">
                <a:solidFill>
                  <a:schemeClr val="hlink"/>
                </a:solidFill>
                <a:latin typeface="Poppins"/>
                <a:ea typeface="Poppins"/>
                <a:cs typeface="Poppins"/>
                <a:sym typeface="Poppins"/>
                <a:hlinkClick r:id="rId3"/>
              </a:rPr>
              <a:t>sharecouncil.co</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 have launched a constantly expanding </a:t>
            </a:r>
            <a:r>
              <a:rPr b="1" lang="en-GB" sz="1200">
                <a:solidFill>
                  <a:schemeClr val="dk1"/>
                </a:solidFill>
                <a:latin typeface="Poppins"/>
                <a:ea typeface="Poppins"/>
                <a:cs typeface="Poppins"/>
                <a:sym typeface="Poppins"/>
              </a:rPr>
              <a:t>Share Academy</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We've been working on </a:t>
            </a:r>
            <a:r>
              <a:rPr b="1" lang="en-GB" sz="1200">
                <a:solidFill>
                  <a:schemeClr val="dk1"/>
                </a:solidFill>
                <a:latin typeface="Poppins"/>
                <a:ea typeface="Poppins"/>
                <a:cs typeface="Poppins"/>
                <a:sym typeface="Poppins"/>
              </a:rPr>
              <a:t>employee participation courses</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 have surpassed last years revenue of </a:t>
            </a:r>
            <a:r>
              <a:rPr b="1" lang="en-GB" sz="1200">
                <a:solidFill>
                  <a:schemeClr val="dk1"/>
                </a:solidFill>
                <a:latin typeface="Poppins"/>
                <a:ea typeface="Poppins"/>
                <a:cs typeface="Poppins"/>
                <a:sym typeface="Poppins"/>
              </a:rPr>
              <a:t>EUR 199k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Monthly Recurring Revenue of </a:t>
            </a:r>
            <a:r>
              <a:rPr b="1" lang="en-GB" sz="1200">
                <a:solidFill>
                  <a:schemeClr val="dk1"/>
                </a:solidFill>
                <a:latin typeface="Poppins"/>
                <a:ea typeface="Poppins"/>
                <a:cs typeface="Poppins"/>
                <a:sym typeface="Poppins"/>
              </a:rPr>
              <a:t>over EUR 10k </a:t>
            </a:r>
            <a:r>
              <a:rPr lang="en-GB" sz="1200">
                <a:solidFill>
                  <a:schemeClr val="dk1"/>
                </a:solidFill>
                <a:latin typeface="Poppins"/>
                <a:ea typeface="Poppins"/>
                <a:cs typeface="Poppins"/>
                <a:sym typeface="Poppins"/>
              </a:rPr>
              <a:t>(magic milestone), now an </a:t>
            </a:r>
            <a:r>
              <a:rPr b="1" lang="en-GB" sz="1200">
                <a:solidFill>
                  <a:schemeClr val="dk1"/>
                </a:solidFill>
                <a:latin typeface="Poppins"/>
                <a:ea typeface="Poppins"/>
                <a:cs typeface="Poppins"/>
                <a:sym typeface="Poppins"/>
              </a:rPr>
              <a:t>MRR of EUR 11.4k</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 did feel the </a:t>
            </a:r>
            <a:r>
              <a:rPr b="1" lang="en-GB" sz="1200">
                <a:solidFill>
                  <a:schemeClr val="dk1"/>
                </a:solidFill>
                <a:latin typeface="Poppins"/>
                <a:ea typeface="Poppins"/>
                <a:cs typeface="Poppins"/>
                <a:sym typeface="Poppins"/>
              </a:rPr>
              <a:t>seasonal downturn</a:t>
            </a:r>
            <a:r>
              <a:rPr lang="en-GB" sz="1200">
                <a:solidFill>
                  <a:schemeClr val="dk1"/>
                </a:solidFill>
                <a:latin typeface="Poppins"/>
                <a:ea typeface="Poppins"/>
                <a:cs typeface="Poppins"/>
                <a:sym typeface="Poppins"/>
              </a:rPr>
              <a:t> in the summer where only a few clients per month signed up</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 do already feel the </a:t>
            </a:r>
            <a:r>
              <a:rPr b="1" lang="en-GB" sz="1200">
                <a:solidFill>
                  <a:schemeClr val="dk1"/>
                </a:solidFill>
                <a:latin typeface="Poppins"/>
                <a:ea typeface="Poppins"/>
                <a:cs typeface="Poppins"/>
                <a:sym typeface="Poppins"/>
              </a:rPr>
              <a:t>tailwind</a:t>
            </a:r>
            <a:r>
              <a:rPr lang="en-GB" sz="1200">
                <a:solidFill>
                  <a:schemeClr val="dk1"/>
                </a:solidFill>
                <a:latin typeface="Poppins"/>
                <a:ea typeface="Poppins"/>
                <a:cs typeface="Poppins"/>
                <a:sym typeface="Poppins"/>
              </a:rPr>
              <a:t> of the end of the summer where one after the other signs their proposals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Proud that the first months of the year showed an </a:t>
            </a:r>
            <a:r>
              <a:rPr b="1" lang="en-GB" sz="1200">
                <a:solidFill>
                  <a:schemeClr val="dk1"/>
                </a:solidFill>
                <a:latin typeface="Poppins"/>
                <a:ea typeface="Poppins"/>
                <a:cs typeface="Poppins"/>
                <a:sym typeface="Poppins"/>
              </a:rPr>
              <a:t>operational profit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Our model seems to work, we are already </a:t>
            </a:r>
            <a:r>
              <a:rPr b="1" lang="en-GB" sz="1200">
                <a:solidFill>
                  <a:schemeClr val="dk1"/>
                </a:solidFill>
                <a:latin typeface="Poppins"/>
                <a:ea typeface="Poppins"/>
                <a:cs typeface="Poppins"/>
                <a:sym typeface="Poppins"/>
              </a:rPr>
              <a:t>administering EUR 343 million in assets</a:t>
            </a:r>
            <a:r>
              <a:rPr lang="en-GB" sz="1200">
                <a:solidFill>
                  <a:schemeClr val="dk1"/>
                </a:solidFill>
                <a:latin typeface="Poppins"/>
                <a:ea typeface="Poppins"/>
                <a:cs typeface="Poppins"/>
                <a:sym typeface="Poppins"/>
              </a:rPr>
              <a:t> held by employees (redistributing capital wealth)</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 are very proud to have reached </a:t>
            </a:r>
            <a:r>
              <a:rPr b="1" lang="en-GB" sz="1200">
                <a:solidFill>
                  <a:schemeClr val="dk1"/>
                </a:solidFill>
                <a:latin typeface="Poppins"/>
                <a:ea typeface="Poppins"/>
                <a:cs typeface="Poppins"/>
                <a:sym typeface="Poppins"/>
              </a:rPr>
              <a:t>almost 80 clients</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Equally proud of clients like </a:t>
            </a:r>
            <a:r>
              <a:rPr b="1" lang="en-GB" sz="1200">
                <a:solidFill>
                  <a:schemeClr val="dk1"/>
                </a:solidFill>
                <a:latin typeface="Poppins"/>
                <a:ea typeface="Poppins"/>
                <a:cs typeface="Poppins"/>
                <a:sym typeface="Poppins"/>
              </a:rPr>
              <a:t>bunq, MyWheels, mijndomein, ACE</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Very proud of ACE just launching their ACE coin and working with us to distribute ownership through the </a:t>
            </a:r>
            <a:r>
              <a:rPr b="1" lang="en-GB" sz="1200">
                <a:solidFill>
                  <a:schemeClr val="dk1"/>
                </a:solidFill>
                <a:latin typeface="Poppins"/>
                <a:ea typeface="Poppins"/>
                <a:cs typeface="Poppins"/>
                <a:sym typeface="Poppins"/>
              </a:rPr>
              <a:t>blockchain model </a:t>
            </a:r>
            <a:r>
              <a:rPr lang="en-GB" sz="1200">
                <a:solidFill>
                  <a:schemeClr val="dk1"/>
                </a:solidFill>
                <a:latin typeface="Poppins"/>
                <a:ea typeface="Poppins"/>
                <a:cs typeface="Poppins"/>
                <a:sym typeface="Poppins"/>
              </a:rPr>
              <a:t>and </a:t>
            </a:r>
            <a:r>
              <a:rPr b="1" lang="en-GB" sz="1200">
                <a:solidFill>
                  <a:schemeClr val="dk1"/>
                </a:solidFill>
                <a:latin typeface="Poppins"/>
                <a:ea typeface="Poppins"/>
                <a:cs typeface="Poppins"/>
                <a:sym typeface="Poppins"/>
              </a:rPr>
              <a:t>API</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In september we are starting the "</a:t>
            </a:r>
            <a:r>
              <a:rPr b="1" lang="en-GB" sz="1200">
                <a:solidFill>
                  <a:schemeClr val="dk1"/>
                </a:solidFill>
                <a:latin typeface="Poppins"/>
                <a:ea typeface="Poppins"/>
                <a:cs typeface="Poppins"/>
                <a:sym typeface="Poppins"/>
              </a:rPr>
              <a:t>137 mio participants club</a:t>
            </a:r>
            <a:r>
              <a:rPr lang="en-GB"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 have launched the </a:t>
            </a:r>
            <a:r>
              <a:rPr b="1" lang="en-GB" sz="1200">
                <a:solidFill>
                  <a:schemeClr val="dk1"/>
                </a:solidFill>
                <a:latin typeface="Poppins"/>
                <a:ea typeface="Poppins"/>
                <a:cs typeface="Poppins"/>
                <a:sym typeface="Poppins"/>
              </a:rPr>
              <a:t>Share Support Foundation</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Proud to communicate we have a verbal agreement on new investments of </a:t>
            </a:r>
            <a:r>
              <a:rPr b="1" lang="en-GB" sz="1200">
                <a:solidFill>
                  <a:schemeClr val="dk1"/>
                </a:solidFill>
                <a:latin typeface="Poppins"/>
                <a:ea typeface="Poppins"/>
                <a:cs typeface="Poppins"/>
                <a:sym typeface="Poppins"/>
              </a:rPr>
              <a:t>EUR 525k and counting</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In september we will start our </a:t>
            </a:r>
            <a:r>
              <a:rPr b="1" lang="en-GB" sz="1200">
                <a:solidFill>
                  <a:schemeClr val="dk1"/>
                </a:solidFill>
                <a:latin typeface="Poppins"/>
                <a:ea typeface="Poppins"/>
                <a:cs typeface="Poppins"/>
                <a:sym typeface="Poppins"/>
              </a:rPr>
              <a:t>new share emission on Nxchange</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rgbClr val="FAC30D"/>
              </a:buClr>
              <a:buSzPts val="1200"/>
              <a:buFont typeface="Poppins"/>
              <a:buChar char="★"/>
            </a:pPr>
            <a:r>
              <a:rPr lang="en-GB" sz="1200">
                <a:solidFill>
                  <a:schemeClr val="dk1"/>
                </a:solidFill>
                <a:latin typeface="Poppins"/>
                <a:ea typeface="Poppins"/>
                <a:cs typeface="Poppins"/>
                <a:sym typeface="Poppins"/>
              </a:rPr>
              <a:t>We do still need </a:t>
            </a:r>
            <a:r>
              <a:rPr b="1" lang="en-GB" sz="1200">
                <a:solidFill>
                  <a:schemeClr val="dk1"/>
                </a:solidFill>
                <a:latin typeface="Poppins"/>
                <a:ea typeface="Poppins"/>
                <a:cs typeface="Poppins"/>
                <a:sym typeface="Poppins"/>
              </a:rPr>
              <a:t>investment</a:t>
            </a:r>
            <a:r>
              <a:rPr lang="en-GB" sz="1200">
                <a:solidFill>
                  <a:schemeClr val="dk1"/>
                </a:solidFill>
                <a:latin typeface="Poppins"/>
                <a:ea typeface="Poppins"/>
                <a:cs typeface="Poppins"/>
                <a:sym typeface="Poppins"/>
              </a:rPr>
              <a:t> to have the cash liquidity for growth</a:t>
            </a:r>
            <a:endParaRPr sz="1500">
              <a:latin typeface="Poppins"/>
              <a:ea typeface="Poppins"/>
              <a:cs typeface="Poppins"/>
              <a:sym typeface="Poppins"/>
            </a:endParaRPr>
          </a:p>
        </p:txBody>
      </p:sp>
      <p:sp>
        <p:nvSpPr>
          <p:cNvPr id="441" name="Google Shape;441;p24"/>
          <p:cNvSpPr txBox="1"/>
          <p:nvPr/>
        </p:nvSpPr>
        <p:spPr>
          <a:xfrm>
            <a:off x="243525" y="-42300"/>
            <a:ext cx="2787000" cy="147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None/>
            </a:pPr>
            <a:r>
              <a:rPr lang="en-GB" sz="2900">
                <a:solidFill>
                  <a:srgbClr val="2FA274"/>
                </a:solidFill>
                <a:latin typeface="Cambria"/>
                <a:ea typeface="Cambria"/>
                <a:cs typeface="Cambria"/>
                <a:sym typeface="Cambria"/>
              </a:rPr>
              <a:t>Management</a:t>
            </a:r>
            <a:r>
              <a:rPr lang="en-GB" sz="3900">
                <a:solidFill>
                  <a:srgbClr val="2FA274"/>
                </a:solidFill>
                <a:latin typeface="Cambria"/>
                <a:ea typeface="Cambria"/>
                <a:cs typeface="Cambria"/>
                <a:sym typeface="Cambria"/>
              </a:rPr>
              <a:t> </a:t>
            </a:r>
            <a:r>
              <a:rPr b="1" lang="en-GB" sz="3900">
                <a:solidFill>
                  <a:srgbClr val="2FA274"/>
                </a:solidFill>
                <a:latin typeface="Cambria"/>
                <a:ea typeface="Cambria"/>
                <a:cs typeface="Cambria"/>
                <a:sym typeface="Cambria"/>
              </a:rPr>
              <a:t>Summary</a:t>
            </a:r>
            <a:r>
              <a:rPr lang="en-GB" sz="3900">
                <a:solidFill>
                  <a:srgbClr val="2FA274"/>
                </a:solidFill>
                <a:latin typeface="Cambria"/>
                <a:ea typeface="Cambria"/>
                <a:cs typeface="Cambria"/>
                <a:sym typeface="Cambria"/>
              </a:rPr>
              <a:t> </a:t>
            </a:r>
            <a:endParaRPr sz="3900">
              <a:solidFill>
                <a:srgbClr val="2FA274"/>
              </a:solidFill>
              <a:latin typeface="Cambria"/>
              <a:ea typeface="Cambria"/>
              <a:cs typeface="Cambria"/>
              <a:sym typeface="Cambria"/>
            </a:endParaRPr>
          </a:p>
        </p:txBody>
      </p:sp>
      <p:sp>
        <p:nvSpPr>
          <p:cNvPr id="442" name="Google Shape;442;p24"/>
          <p:cNvSpPr txBox="1"/>
          <p:nvPr/>
        </p:nvSpPr>
        <p:spPr>
          <a:xfrm>
            <a:off x="4016700" y="-152400"/>
            <a:ext cx="3962400" cy="1662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800"/>
              </a:spcBef>
              <a:spcAft>
                <a:spcPts val="600"/>
              </a:spcAft>
              <a:buNone/>
            </a:pPr>
            <a:r>
              <a:rPr lang="en-GB" sz="9600">
                <a:solidFill>
                  <a:schemeClr val="lt1"/>
                </a:solidFill>
                <a:latin typeface="Poppins Medium"/>
                <a:ea typeface="Poppins Medium"/>
                <a:cs typeface="Poppins Medium"/>
                <a:sym typeface="Poppins Medium"/>
              </a:rPr>
              <a:t>TL;DR</a:t>
            </a:r>
            <a:endParaRPr sz="9600">
              <a:solidFill>
                <a:schemeClr val="lt1"/>
              </a:solidFill>
              <a:latin typeface="Poppins Medium"/>
              <a:ea typeface="Poppins Medium"/>
              <a:cs typeface="Poppins Medium"/>
              <a:sym typeface="Poppins Medium"/>
            </a:endParaRPr>
          </a:p>
        </p:txBody>
      </p:sp>
      <p:sp>
        <p:nvSpPr>
          <p:cNvPr id="443" name="Google Shape;443;p24"/>
          <p:cNvSpPr/>
          <p:nvPr/>
        </p:nvSpPr>
        <p:spPr>
          <a:xfrm>
            <a:off x="382619" y="2348633"/>
            <a:ext cx="213805" cy="226517"/>
          </a:xfrm>
          <a:custGeom>
            <a:rect b="b" l="l" r="r" t="t"/>
            <a:pathLst>
              <a:path extrusionOk="0" h="497840" w="469900">
                <a:moveTo>
                  <a:pt x="26062" y="497307"/>
                </a:moveTo>
                <a:lnTo>
                  <a:pt x="0" y="0"/>
                </a:lnTo>
                <a:lnTo>
                  <a:pt x="469669" y="224722"/>
                </a:lnTo>
                <a:lnTo>
                  <a:pt x="26062" y="497307"/>
                </a:lnTo>
                <a:close/>
              </a:path>
            </a:pathLst>
          </a:custGeom>
          <a:solidFill>
            <a:srgbClr val="12124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nvGrpSpPr>
          <p:cNvPr id="444" name="Google Shape;444;p24"/>
          <p:cNvGrpSpPr/>
          <p:nvPr/>
        </p:nvGrpSpPr>
        <p:grpSpPr>
          <a:xfrm>
            <a:off x="566216" y="2019040"/>
            <a:ext cx="353200" cy="577964"/>
            <a:chOff x="2380669" y="7915984"/>
            <a:chExt cx="776605" cy="1270809"/>
          </a:xfrm>
        </p:grpSpPr>
        <p:sp>
          <p:nvSpPr>
            <p:cNvPr id="445" name="Google Shape;445;p24"/>
            <p:cNvSpPr/>
            <p:nvPr/>
          </p:nvSpPr>
          <p:spPr>
            <a:xfrm>
              <a:off x="2494947" y="8547984"/>
              <a:ext cx="560705" cy="638809"/>
            </a:xfrm>
            <a:custGeom>
              <a:rect b="b" l="l" r="r" t="t"/>
              <a:pathLst>
                <a:path extrusionOk="0" h="638809" w="560705">
                  <a:moveTo>
                    <a:pt x="33472" y="638697"/>
                  </a:moveTo>
                  <a:lnTo>
                    <a:pt x="0" y="0"/>
                  </a:lnTo>
                  <a:lnTo>
                    <a:pt x="560308" y="290861"/>
                  </a:lnTo>
                  <a:lnTo>
                    <a:pt x="33472" y="638697"/>
                  </a:lnTo>
                  <a:close/>
                </a:path>
              </a:pathLst>
            </a:custGeom>
            <a:solidFill>
              <a:srgbClr val="12124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46" name="Google Shape;446;p24"/>
            <p:cNvSpPr/>
            <p:nvPr/>
          </p:nvSpPr>
          <p:spPr>
            <a:xfrm>
              <a:off x="2380669" y="7915984"/>
              <a:ext cx="776605" cy="633729"/>
            </a:xfrm>
            <a:custGeom>
              <a:rect b="b" l="l" r="r" t="t"/>
              <a:pathLst>
                <a:path extrusionOk="0" h="633729" w="776605">
                  <a:moveTo>
                    <a:pt x="687298" y="0"/>
                  </a:moveTo>
                  <a:lnTo>
                    <a:pt x="776309" y="633349"/>
                  </a:lnTo>
                  <a:lnTo>
                    <a:pt x="0" y="419523"/>
                  </a:lnTo>
                  <a:lnTo>
                    <a:pt x="687298" y="0"/>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
        <p:nvSpPr>
          <p:cNvPr id="447" name="Google Shape;447;p24"/>
          <p:cNvSpPr/>
          <p:nvPr/>
        </p:nvSpPr>
        <p:spPr>
          <a:xfrm>
            <a:off x="291202" y="2034741"/>
            <a:ext cx="255121" cy="290658"/>
          </a:xfrm>
          <a:custGeom>
            <a:rect b="b" l="l" r="r" t="t"/>
            <a:pathLst>
              <a:path extrusionOk="0" h="638809" w="560705">
                <a:moveTo>
                  <a:pt x="526835" y="0"/>
                </a:moveTo>
                <a:lnTo>
                  <a:pt x="560308" y="638697"/>
                </a:lnTo>
                <a:lnTo>
                  <a:pt x="0" y="347836"/>
                </a:lnTo>
                <a:lnTo>
                  <a:pt x="526835" y="0"/>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48" name="Google Shape;448;p24"/>
          <p:cNvSpPr txBox="1"/>
          <p:nvPr/>
        </p:nvSpPr>
        <p:spPr>
          <a:xfrm>
            <a:off x="1125537" y="2009175"/>
            <a:ext cx="1023000" cy="612000"/>
          </a:xfrm>
          <a:prstGeom prst="rect">
            <a:avLst/>
          </a:prstGeom>
          <a:noFill/>
          <a:ln>
            <a:noFill/>
          </a:ln>
        </p:spPr>
        <p:txBody>
          <a:bodyPr anchorCtr="0" anchor="t" bIns="0" lIns="0" spcFirstLastPara="1" rIns="0" wrap="square" tIns="2300">
            <a:spAutoFit/>
          </a:bodyPr>
          <a:lstStyle/>
          <a:p>
            <a:pPr indent="0" lvl="0" marL="0" marR="0" rtl="0" algn="l">
              <a:lnSpc>
                <a:spcPct val="115000"/>
              </a:lnSpc>
              <a:spcBef>
                <a:spcPts val="0"/>
              </a:spcBef>
              <a:spcAft>
                <a:spcPts val="0"/>
              </a:spcAft>
              <a:buNone/>
            </a:pPr>
            <a:r>
              <a:rPr lang="en-GB" sz="1200">
                <a:solidFill>
                  <a:srgbClr val="121245"/>
                </a:solidFill>
                <a:latin typeface="Outfit"/>
                <a:ea typeface="Outfit"/>
                <a:cs typeface="Outfit"/>
                <a:sym typeface="Outfit"/>
              </a:rPr>
              <a:t>€ 343 million in assets redistributed</a:t>
            </a:r>
            <a:endParaRPr sz="1200">
              <a:latin typeface="Outfit"/>
              <a:ea typeface="Outfit"/>
              <a:cs typeface="Outfit"/>
              <a:sym typeface="Outfit"/>
            </a:endParaRPr>
          </a:p>
        </p:txBody>
      </p:sp>
      <p:grpSp>
        <p:nvGrpSpPr>
          <p:cNvPr id="449" name="Google Shape;449;p24"/>
          <p:cNvGrpSpPr/>
          <p:nvPr/>
        </p:nvGrpSpPr>
        <p:grpSpPr>
          <a:xfrm>
            <a:off x="2999921" y="2019043"/>
            <a:ext cx="292503" cy="585450"/>
            <a:chOff x="7731824" y="7915992"/>
            <a:chExt cx="643146" cy="1287270"/>
          </a:xfrm>
        </p:grpSpPr>
        <p:sp>
          <p:nvSpPr>
            <p:cNvPr id="450" name="Google Shape;450;p24"/>
            <p:cNvSpPr/>
            <p:nvPr/>
          </p:nvSpPr>
          <p:spPr>
            <a:xfrm>
              <a:off x="7731824" y="7915992"/>
              <a:ext cx="642620" cy="1284604"/>
            </a:xfrm>
            <a:custGeom>
              <a:rect b="b" l="l" r="r" t="t"/>
              <a:pathLst>
                <a:path extrusionOk="0" h="1284604" w="642620">
                  <a:moveTo>
                    <a:pt x="642137" y="321068"/>
                  </a:moveTo>
                  <a:lnTo>
                    <a:pt x="638670" y="273964"/>
                  </a:lnTo>
                  <a:lnTo>
                    <a:pt x="628319" y="227876"/>
                  </a:lnTo>
                  <a:lnTo>
                    <a:pt x="611314" y="183794"/>
                  </a:lnTo>
                  <a:lnTo>
                    <a:pt x="588035" y="142697"/>
                  </a:lnTo>
                  <a:lnTo>
                    <a:pt x="558965" y="105460"/>
                  </a:lnTo>
                  <a:lnTo>
                    <a:pt x="524751" y="72885"/>
                  </a:lnTo>
                  <a:lnTo>
                    <a:pt x="486130" y="45681"/>
                  </a:lnTo>
                  <a:lnTo>
                    <a:pt x="443941" y="24447"/>
                  </a:lnTo>
                  <a:lnTo>
                    <a:pt x="399084" y="9626"/>
                  </a:lnTo>
                  <a:lnTo>
                    <a:pt x="352539" y="1549"/>
                  </a:lnTo>
                  <a:lnTo>
                    <a:pt x="321068" y="0"/>
                  </a:lnTo>
                  <a:lnTo>
                    <a:pt x="305320" y="393"/>
                  </a:lnTo>
                  <a:lnTo>
                    <a:pt x="258432" y="6172"/>
                  </a:lnTo>
                  <a:lnTo>
                    <a:pt x="212902" y="18770"/>
                  </a:lnTo>
                  <a:lnTo>
                    <a:pt x="169722" y="37909"/>
                  </a:lnTo>
                  <a:lnTo>
                    <a:pt x="129806" y="63182"/>
                  </a:lnTo>
                  <a:lnTo>
                    <a:pt x="94043" y="94043"/>
                  </a:lnTo>
                  <a:lnTo>
                    <a:pt x="63182" y="129806"/>
                  </a:lnTo>
                  <a:lnTo>
                    <a:pt x="37909" y="169722"/>
                  </a:lnTo>
                  <a:lnTo>
                    <a:pt x="18770" y="212902"/>
                  </a:lnTo>
                  <a:lnTo>
                    <a:pt x="6172" y="258432"/>
                  </a:lnTo>
                  <a:lnTo>
                    <a:pt x="381" y="305320"/>
                  </a:lnTo>
                  <a:lnTo>
                    <a:pt x="0" y="321068"/>
                  </a:lnTo>
                  <a:lnTo>
                    <a:pt x="381" y="336829"/>
                  </a:lnTo>
                  <a:lnTo>
                    <a:pt x="6172" y="383717"/>
                  </a:lnTo>
                  <a:lnTo>
                    <a:pt x="18770" y="429234"/>
                  </a:lnTo>
                  <a:lnTo>
                    <a:pt x="37909" y="472427"/>
                  </a:lnTo>
                  <a:lnTo>
                    <a:pt x="63182" y="512330"/>
                  </a:lnTo>
                  <a:lnTo>
                    <a:pt x="94043" y="548106"/>
                  </a:lnTo>
                  <a:lnTo>
                    <a:pt x="129806" y="578967"/>
                  </a:lnTo>
                  <a:lnTo>
                    <a:pt x="169722" y="604240"/>
                  </a:lnTo>
                  <a:lnTo>
                    <a:pt x="212902" y="623379"/>
                  </a:lnTo>
                  <a:lnTo>
                    <a:pt x="258432" y="635977"/>
                  </a:lnTo>
                  <a:lnTo>
                    <a:pt x="305320" y="641756"/>
                  </a:lnTo>
                  <a:lnTo>
                    <a:pt x="320814" y="642150"/>
                  </a:lnTo>
                  <a:lnTo>
                    <a:pt x="305320" y="642531"/>
                  </a:lnTo>
                  <a:lnTo>
                    <a:pt x="258432" y="648309"/>
                  </a:lnTo>
                  <a:lnTo>
                    <a:pt x="212902" y="660908"/>
                  </a:lnTo>
                  <a:lnTo>
                    <a:pt x="169722" y="680059"/>
                  </a:lnTo>
                  <a:lnTo>
                    <a:pt x="129806" y="705332"/>
                  </a:lnTo>
                  <a:lnTo>
                    <a:pt x="94043" y="736180"/>
                  </a:lnTo>
                  <a:lnTo>
                    <a:pt x="63182" y="771956"/>
                  </a:lnTo>
                  <a:lnTo>
                    <a:pt x="37909" y="811860"/>
                  </a:lnTo>
                  <a:lnTo>
                    <a:pt x="18770" y="855052"/>
                  </a:lnTo>
                  <a:lnTo>
                    <a:pt x="6172" y="900582"/>
                  </a:lnTo>
                  <a:lnTo>
                    <a:pt x="381" y="947458"/>
                  </a:lnTo>
                  <a:lnTo>
                    <a:pt x="0" y="963218"/>
                  </a:lnTo>
                  <a:lnTo>
                    <a:pt x="381" y="978966"/>
                  </a:lnTo>
                  <a:lnTo>
                    <a:pt x="6172" y="1025855"/>
                  </a:lnTo>
                  <a:lnTo>
                    <a:pt x="18770" y="1071384"/>
                  </a:lnTo>
                  <a:lnTo>
                    <a:pt x="37909" y="1114564"/>
                  </a:lnTo>
                  <a:lnTo>
                    <a:pt x="63182" y="1154480"/>
                  </a:lnTo>
                  <a:lnTo>
                    <a:pt x="94043" y="1190244"/>
                  </a:lnTo>
                  <a:lnTo>
                    <a:pt x="129806" y="1221105"/>
                  </a:lnTo>
                  <a:lnTo>
                    <a:pt x="169722" y="1246378"/>
                  </a:lnTo>
                  <a:lnTo>
                    <a:pt x="212902" y="1265516"/>
                  </a:lnTo>
                  <a:lnTo>
                    <a:pt x="258432" y="1278115"/>
                  </a:lnTo>
                  <a:lnTo>
                    <a:pt x="305320" y="1283893"/>
                  </a:lnTo>
                  <a:lnTo>
                    <a:pt x="321068" y="1284287"/>
                  </a:lnTo>
                  <a:lnTo>
                    <a:pt x="336829" y="1283893"/>
                  </a:lnTo>
                  <a:lnTo>
                    <a:pt x="383705" y="1278115"/>
                  </a:lnTo>
                  <a:lnTo>
                    <a:pt x="429234" y="1265516"/>
                  </a:lnTo>
                  <a:lnTo>
                    <a:pt x="472414" y="1246378"/>
                  </a:lnTo>
                  <a:lnTo>
                    <a:pt x="512330" y="1221105"/>
                  </a:lnTo>
                  <a:lnTo>
                    <a:pt x="548093" y="1190244"/>
                  </a:lnTo>
                  <a:lnTo>
                    <a:pt x="578954" y="1154480"/>
                  </a:lnTo>
                  <a:lnTo>
                    <a:pt x="604227" y="1114564"/>
                  </a:lnTo>
                  <a:lnTo>
                    <a:pt x="623366" y="1071384"/>
                  </a:lnTo>
                  <a:lnTo>
                    <a:pt x="635965" y="1025855"/>
                  </a:lnTo>
                  <a:lnTo>
                    <a:pt x="641756" y="978966"/>
                  </a:lnTo>
                  <a:lnTo>
                    <a:pt x="642137" y="963218"/>
                  </a:lnTo>
                  <a:lnTo>
                    <a:pt x="641756" y="947458"/>
                  </a:lnTo>
                  <a:lnTo>
                    <a:pt x="635965" y="900582"/>
                  </a:lnTo>
                  <a:lnTo>
                    <a:pt x="623366" y="855052"/>
                  </a:lnTo>
                  <a:lnTo>
                    <a:pt x="604227" y="811860"/>
                  </a:lnTo>
                  <a:lnTo>
                    <a:pt x="578954" y="771956"/>
                  </a:lnTo>
                  <a:lnTo>
                    <a:pt x="548093" y="736180"/>
                  </a:lnTo>
                  <a:lnTo>
                    <a:pt x="512330" y="705332"/>
                  </a:lnTo>
                  <a:lnTo>
                    <a:pt x="472414" y="680059"/>
                  </a:lnTo>
                  <a:lnTo>
                    <a:pt x="429234" y="660908"/>
                  </a:lnTo>
                  <a:lnTo>
                    <a:pt x="383705" y="648309"/>
                  </a:lnTo>
                  <a:lnTo>
                    <a:pt x="336829" y="642531"/>
                  </a:lnTo>
                  <a:lnTo>
                    <a:pt x="321322" y="642150"/>
                  </a:lnTo>
                  <a:lnTo>
                    <a:pt x="336829" y="641756"/>
                  </a:lnTo>
                  <a:lnTo>
                    <a:pt x="383705" y="635977"/>
                  </a:lnTo>
                  <a:lnTo>
                    <a:pt x="429234" y="623379"/>
                  </a:lnTo>
                  <a:lnTo>
                    <a:pt x="472414" y="604240"/>
                  </a:lnTo>
                  <a:lnTo>
                    <a:pt x="512330" y="578967"/>
                  </a:lnTo>
                  <a:lnTo>
                    <a:pt x="548093" y="548106"/>
                  </a:lnTo>
                  <a:lnTo>
                    <a:pt x="578954" y="512330"/>
                  </a:lnTo>
                  <a:lnTo>
                    <a:pt x="604227" y="472427"/>
                  </a:lnTo>
                  <a:lnTo>
                    <a:pt x="623366" y="429234"/>
                  </a:lnTo>
                  <a:lnTo>
                    <a:pt x="635965" y="383717"/>
                  </a:lnTo>
                  <a:lnTo>
                    <a:pt x="641756" y="336829"/>
                  </a:lnTo>
                  <a:lnTo>
                    <a:pt x="642137" y="321068"/>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51" name="Google Shape;451;p24"/>
            <p:cNvSpPr/>
            <p:nvPr/>
          </p:nvSpPr>
          <p:spPr>
            <a:xfrm>
              <a:off x="7738700" y="8820358"/>
              <a:ext cx="636270" cy="382904"/>
            </a:xfrm>
            <a:custGeom>
              <a:rect b="b" l="l" r="r" t="t"/>
              <a:pathLst>
                <a:path extrusionOk="0" h="382904" w="636270">
                  <a:moveTo>
                    <a:pt x="377023" y="376881"/>
                  </a:moveTo>
                  <a:lnTo>
                    <a:pt x="329717" y="382524"/>
                  </a:lnTo>
                  <a:lnTo>
                    <a:pt x="283266" y="381233"/>
                  </a:lnTo>
                  <a:lnTo>
                    <a:pt x="238254" y="373403"/>
                  </a:lnTo>
                  <a:lnTo>
                    <a:pt x="195265" y="359427"/>
                  </a:lnTo>
                  <a:lnTo>
                    <a:pt x="154882" y="339699"/>
                  </a:lnTo>
                  <a:lnTo>
                    <a:pt x="117689" y="314612"/>
                  </a:lnTo>
                  <a:lnTo>
                    <a:pt x="84270" y="284560"/>
                  </a:lnTo>
                  <a:lnTo>
                    <a:pt x="55208" y="249936"/>
                  </a:lnTo>
                  <a:lnTo>
                    <a:pt x="31086" y="211135"/>
                  </a:lnTo>
                  <a:lnTo>
                    <a:pt x="12489" y="168550"/>
                  </a:lnTo>
                  <a:lnTo>
                    <a:pt x="0" y="122575"/>
                  </a:lnTo>
                  <a:lnTo>
                    <a:pt x="630596" y="0"/>
                  </a:lnTo>
                  <a:lnTo>
                    <a:pt x="636239" y="47306"/>
                  </a:lnTo>
                  <a:lnTo>
                    <a:pt x="634953" y="93756"/>
                  </a:lnTo>
                  <a:lnTo>
                    <a:pt x="627133" y="138766"/>
                  </a:lnTo>
                  <a:lnTo>
                    <a:pt x="613178" y="181751"/>
                  </a:lnTo>
                  <a:lnTo>
                    <a:pt x="593483" y="222127"/>
                  </a:lnTo>
                  <a:lnTo>
                    <a:pt x="568446" y="259310"/>
                  </a:lnTo>
                  <a:lnTo>
                    <a:pt x="538464" y="292716"/>
                  </a:lnTo>
                  <a:lnTo>
                    <a:pt x="503934" y="321760"/>
                  </a:lnTo>
                  <a:lnTo>
                    <a:pt x="465252" y="345859"/>
                  </a:lnTo>
                  <a:lnTo>
                    <a:pt x="422817" y="364427"/>
                  </a:lnTo>
                  <a:lnTo>
                    <a:pt x="377023" y="376881"/>
                  </a:lnTo>
                  <a:close/>
                </a:path>
              </a:pathLst>
            </a:custGeom>
            <a:solidFill>
              <a:srgbClr val="12124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
        <p:nvSpPr>
          <p:cNvPr id="452" name="Google Shape;452;p24"/>
          <p:cNvSpPr txBox="1"/>
          <p:nvPr/>
        </p:nvSpPr>
        <p:spPr>
          <a:xfrm>
            <a:off x="3540112" y="2009200"/>
            <a:ext cx="1171200" cy="612000"/>
          </a:xfrm>
          <a:prstGeom prst="rect">
            <a:avLst/>
          </a:prstGeom>
          <a:noFill/>
          <a:ln>
            <a:noFill/>
          </a:ln>
        </p:spPr>
        <p:txBody>
          <a:bodyPr anchorCtr="0" anchor="t" bIns="0" lIns="0" spcFirstLastPara="1" rIns="0" wrap="square" tIns="2300">
            <a:spAutoFit/>
          </a:bodyPr>
          <a:lstStyle/>
          <a:p>
            <a:pPr indent="0" lvl="0" marL="0" marR="0" rtl="0" algn="l">
              <a:lnSpc>
                <a:spcPct val="115000"/>
              </a:lnSpc>
              <a:spcBef>
                <a:spcPts val="0"/>
              </a:spcBef>
              <a:spcAft>
                <a:spcPts val="0"/>
              </a:spcAft>
              <a:buNone/>
            </a:pPr>
            <a:r>
              <a:rPr lang="en-GB" sz="1200">
                <a:solidFill>
                  <a:srgbClr val="121245"/>
                </a:solidFill>
                <a:latin typeface="Outfit"/>
                <a:ea typeface="Outfit"/>
                <a:cs typeface="Outfit"/>
                <a:sym typeface="Outfit"/>
              </a:rPr>
              <a:t>2.393 employees became co-owner</a:t>
            </a:r>
            <a:endParaRPr sz="1200">
              <a:latin typeface="Outfit"/>
              <a:ea typeface="Outfit"/>
              <a:cs typeface="Outfit"/>
              <a:sym typeface="Outfit"/>
            </a:endParaRPr>
          </a:p>
        </p:txBody>
      </p:sp>
      <p:sp>
        <p:nvSpPr>
          <p:cNvPr id="453" name="Google Shape;453;p24"/>
          <p:cNvSpPr txBox="1"/>
          <p:nvPr/>
        </p:nvSpPr>
        <p:spPr>
          <a:xfrm>
            <a:off x="6097588" y="2009175"/>
            <a:ext cx="1171200" cy="623700"/>
          </a:xfrm>
          <a:prstGeom prst="rect">
            <a:avLst/>
          </a:prstGeom>
          <a:noFill/>
          <a:ln>
            <a:noFill/>
          </a:ln>
        </p:spPr>
        <p:txBody>
          <a:bodyPr anchorCtr="0" anchor="t" bIns="0" lIns="0" spcFirstLastPara="1" rIns="0" wrap="square" tIns="14150">
            <a:spAutoFit/>
          </a:bodyPr>
          <a:lstStyle/>
          <a:p>
            <a:pPr indent="0" lvl="0" marL="0" marR="0" rtl="0" algn="l">
              <a:lnSpc>
                <a:spcPct val="115000"/>
              </a:lnSpc>
              <a:spcBef>
                <a:spcPts val="0"/>
              </a:spcBef>
              <a:spcAft>
                <a:spcPts val="0"/>
              </a:spcAft>
              <a:buNone/>
            </a:pPr>
            <a:r>
              <a:rPr lang="en-GB" sz="1200">
                <a:solidFill>
                  <a:srgbClr val="121245"/>
                </a:solidFill>
                <a:latin typeface="Outfit"/>
                <a:ea typeface="Outfit"/>
                <a:cs typeface="Outfit"/>
                <a:sym typeface="Outfit"/>
              </a:rPr>
              <a:t>New legislation for Options got passed</a:t>
            </a:r>
            <a:endParaRPr sz="1200">
              <a:latin typeface="Outfit"/>
              <a:ea typeface="Outfit"/>
              <a:cs typeface="Outfit"/>
              <a:sym typeface="Outfit"/>
            </a:endParaRPr>
          </a:p>
        </p:txBody>
      </p:sp>
      <p:grpSp>
        <p:nvGrpSpPr>
          <p:cNvPr id="454" name="Google Shape;454;p24"/>
          <p:cNvGrpSpPr/>
          <p:nvPr/>
        </p:nvGrpSpPr>
        <p:grpSpPr>
          <a:xfrm>
            <a:off x="5436181" y="2019043"/>
            <a:ext cx="505397" cy="505397"/>
            <a:chOff x="13088595" y="7915992"/>
            <a:chExt cx="1111250" cy="1111250"/>
          </a:xfrm>
        </p:grpSpPr>
        <p:sp>
          <p:nvSpPr>
            <p:cNvPr id="455" name="Google Shape;455;p24"/>
            <p:cNvSpPr/>
            <p:nvPr/>
          </p:nvSpPr>
          <p:spPr>
            <a:xfrm>
              <a:off x="13088595" y="7915992"/>
              <a:ext cx="1111250" cy="1111250"/>
            </a:xfrm>
            <a:custGeom>
              <a:rect b="b" l="l" r="r" t="t"/>
              <a:pathLst>
                <a:path extrusionOk="0" h="1111250" w="1111250">
                  <a:moveTo>
                    <a:pt x="1110907" y="470547"/>
                  </a:moveTo>
                  <a:lnTo>
                    <a:pt x="779894" y="470547"/>
                  </a:lnTo>
                  <a:lnTo>
                    <a:pt x="1017981" y="232460"/>
                  </a:lnTo>
                  <a:lnTo>
                    <a:pt x="891400" y="105879"/>
                  </a:lnTo>
                  <a:lnTo>
                    <a:pt x="649566" y="347713"/>
                  </a:lnTo>
                  <a:lnTo>
                    <a:pt x="649566" y="0"/>
                  </a:lnTo>
                  <a:lnTo>
                    <a:pt x="470535" y="0"/>
                  </a:lnTo>
                  <a:lnTo>
                    <a:pt x="470535" y="343954"/>
                  </a:lnTo>
                  <a:lnTo>
                    <a:pt x="232460" y="105879"/>
                  </a:lnTo>
                  <a:lnTo>
                    <a:pt x="105879" y="232473"/>
                  </a:lnTo>
                  <a:lnTo>
                    <a:pt x="343954" y="470547"/>
                  </a:lnTo>
                  <a:lnTo>
                    <a:pt x="0" y="470547"/>
                  </a:lnTo>
                  <a:lnTo>
                    <a:pt x="0" y="649566"/>
                  </a:lnTo>
                  <a:lnTo>
                    <a:pt x="347713" y="649566"/>
                  </a:lnTo>
                  <a:lnTo>
                    <a:pt x="105879" y="891400"/>
                  </a:lnTo>
                  <a:lnTo>
                    <a:pt x="232460" y="1017993"/>
                  </a:lnTo>
                  <a:lnTo>
                    <a:pt x="470535" y="779919"/>
                  </a:lnTo>
                  <a:lnTo>
                    <a:pt x="470535" y="1110907"/>
                  </a:lnTo>
                  <a:lnTo>
                    <a:pt x="649566" y="1110907"/>
                  </a:lnTo>
                  <a:lnTo>
                    <a:pt x="649566" y="776160"/>
                  </a:lnTo>
                  <a:lnTo>
                    <a:pt x="891400" y="1017993"/>
                  </a:lnTo>
                  <a:lnTo>
                    <a:pt x="1017993" y="891413"/>
                  </a:lnTo>
                  <a:lnTo>
                    <a:pt x="776147" y="649566"/>
                  </a:lnTo>
                  <a:lnTo>
                    <a:pt x="1110907" y="649566"/>
                  </a:lnTo>
                  <a:lnTo>
                    <a:pt x="1110907" y="470547"/>
                  </a:lnTo>
                  <a:close/>
                </a:path>
              </a:pathLst>
            </a:custGeom>
            <a:solidFill>
              <a:srgbClr val="12124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56" name="Google Shape;456;p24"/>
            <p:cNvSpPr/>
            <p:nvPr/>
          </p:nvSpPr>
          <p:spPr>
            <a:xfrm>
              <a:off x="13394451" y="8221833"/>
              <a:ext cx="502919" cy="502920"/>
            </a:xfrm>
            <a:custGeom>
              <a:rect b="b" l="l" r="r" t="t"/>
              <a:pathLst>
                <a:path extrusionOk="0" h="502920" w="502919">
                  <a:moveTo>
                    <a:pt x="259556" y="502648"/>
                  </a:moveTo>
                  <a:lnTo>
                    <a:pt x="243094" y="502648"/>
                  </a:lnTo>
                  <a:lnTo>
                    <a:pt x="234882" y="502245"/>
                  </a:lnTo>
                  <a:lnTo>
                    <a:pt x="194221" y="496213"/>
                  </a:lnTo>
                  <a:lnTo>
                    <a:pt x="147542" y="480368"/>
                  </a:lnTo>
                  <a:lnTo>
                    <a:pt x="104852" y="455720"/>
                  </a:lnTo>
                  <a:lnTo>
                    <a:pt x="67791" y="423217"/>
                  </a:lnTo>
                  <a:lnTo>
                    <a:pt x="37782" y="384108"/>
                  </a:lnTo>
                  <a:lnTo>
                    <a:pt x="15981" y="339897"/>
                  </a:lnTo>
                  <a:lnTo>
                    <a:pt x="3223" y="292282"/>
                  </a:lnTo>
                  <a:lnTo>
                    <a:pt x="0" y="259555"/>
                  </a:lnTo>
                  <a:lnTo>
                    <a:pt x="0" y="243093"/>
                  </a:lnTo>
                  <a:lnTo>
                    <a:pt x="6434" y="194220"/>
                  </a:lnTo>
                  <a:lnTo>
                    <a:pt x="22280" y="147542"/>
                  </a:lnTo>
                  <a:lnTo>
                    <a:pt x="46929" y="104852"/>
                  </a:lnTo>
                  <a:lnTo>
                    <a:pt x="79431" y="67790"/>
                  </a:lnTo>
                  <a:lnTo>
                    <a:pt x="118540" y="37782"/>
                  </a:lnTo>
                  <a:lnTo>
                    <a:pt x="162752" y="15980"/>
                  </a:lnTo>
                  <a:lnTo>
                    <a:pt x="210367" y="3223"/>
                  </a:lnTo>
                  <a:lnTo>
                    <a:pt x="243094" y="0"/>
                  </a:lnTo>
                  <a:lnTo>
                    <a:pt x="251325" y="0"/>
                  </a:lnTo>
                  <a:lnTo>
                    <a:pt x="259556" y="0"/>
                  </a:lnTo>
                  <a:lnTo>
                    <a:pt x="308429" y="6434"/>
                  </a:lnTo>
                  <a:lnTo>
                    <a:pt x="355108" y="22280"/>
                  </a:lnTo>
                  <a:lnTo>
                    <a:pt x="397798" y="46928"/>
                  </a:lnTo>
                  <a:lnTo>
                    <a:pt x="434859" y="79431"/>
                  </a:lnTo>
                  <a:lnTo>
                    <a:pt x="464868" y="118540"/>
                  </a:lnTo>
                  <a:lnTo>
                    <a:pt x="486669" y="162751"/>
                  </a:lnTo>
                  <a:lnTo>
                    <a:pt x="499427" y="210366"/>
                  </a:lnTo>
                  <a:lnTo>
                    <a:pt x="502651" y="243093"/>
                  </a:lnTo>
                  <a:lnTo>
                    <a:pt x="502651" y="259555"/>
                  </a:lnTo>
                  <a:lnTo>
                    <a:pt x="496216" y="308428"/>
                  </a:lnTo>
                  <a:lnTo>
                    <a:pt x="480370" y="355106"/>
                  </a:lnTo>
                  <a:lnTo>
                    <a:pt x="455721" y="397796"/>
                  </a:lnTo>
                  <a:lnTo>
                    <a:pt x="423219" y="434858"/>
                  </a:lnTo>
                  <a:lnTo>
                    <a:pt x="384110" y="464866"/>
                  </a:lnTo>
                  <a:lnTo>
                    <a:pt x="339898" y="486667"/>
                  </a:lnTo>
                  <a:lnTo>
                    <a:pt x="292283" y="499425"/>
                  </a:lnTo>
                  <a:lnTo>
                    <a:pt x="267768" y="502245"/>
                  </a:lnTo>
                  <a:lnTo>
                    <a:pt x="259556" y="502648"/>
                  </a:lnTo>
                  <a:close/>
                </a:path>
              </a:pathLst>
            </a:custGeom>
            <a:solidFill>
              <a:srgbClr val="FBD04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sp>
        <p:nvSpPr>
          <p:cNvPr id="457" name="Google Shape;457;p24"/>
          <p:cNvSpPr/>
          <p:nvPr/>
        </p:nvSpPr>
        <p:spPr>
          <a:xfrm>
            <a:off x="7150623" y="4708929"/>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58" name="Google Shape;458;p24"/>
          <p:cNvSpPr/>
          <p:nvPr/>
        </p:nvSpPr>
        <p:spPr>
          <a:xfrm>
            <a:off x="-425373" y="75103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59" name="Google Shape;459;p24"/>
          <p:cNvSpPr/>
          <p:nvPr/>
        </p:nvSpPr>
        <p:spPr>
          <a:xfrm>
            <a:off x="2066469" y="9321273"/>
            <a:ext cx="903100" cy="763069"/>
          </a:xfrm>
          <a:custGeom>
            <a:rect b="b" l="l" r="r" t="t"/>
            <a:pathLst>
              <a:path extrusionOk="0" h="1024254" w="1212215">
                <a:moveTo>
                  <a:pt x="939022" y="1023737"/>
                </a:moveTo>
                <a:lnTo>
                  <a:pt x="0" y="436970"/>
                </a:lnTo>
                <a:lnTo>
                  <a:pt x="273049" y="0"/>
                </a:lnTo>
                <a:lnTo>
                  <a:pt x="1212072" y="586766"/>
                </a:lnTo>
                <a:lnTo>
                  <a:pt x="939022" y="1023737"/>
                </a:lnTo>
                <a:close/>
              </a:path>
            </a:pathLst>
          </a:custGeom>
          <a:solidFill>
            <a:srgbClr val="40CC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60" name="Google Shape;460;p24"/>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61" name="Google Shape;461;p24"/>
          <p:cNvSpPr/>
          <p:nvPr/>
        </p:nvSpPr>
        <p:spPr>
          <a:xfrm>
            <a:off x="5799562" y="9521683"/>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62" name="Google Shape;462;p24"/>
          <p:cNvSpPr/>
          <p:nvPr/>
        </p:nvSpPr>
        <p:spPr>
          <a:xfrm>
            <a:off x="3963738" y="93009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63" name="Google Shape;463;p24"/>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64" name="Google Shape;464;p24"/>
          <p:cNvSpPr/>
          <p:nvPr/>
        </p:nvSpPr>
        <p:spPr>
          <a:xfrm>
            <a:off x="182467" y="9184383"/>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25"/>
          <p:cNvPicPr preferRelativeResize="0"/>
          <p:nvPr/>
        </p:nvPicPr>
        <p:blipFill>
          <a:blip r:embed="rId3">
            <a:alphaModFix/>
          </a:blip>
          <a:stretch>
            <a:fillRect/>
          </a:stretch>
        </p:blipFill>
        <p:spPr>
          <a:xfrm>
            <a:off x="1999676" y="5688127"/>
            <a:ext cx="5116349" cy="2822974"/>
          </a:xfrm>
          <a:prstGeom prst="rect">
            <a:avLst/>
          </a:prstGeom>
          <a:noFill/>
          <a:ln>
            <a:noFill/>
          </a:ln>
          <a:effectLst>
            <a:outerShdw blurRad="57150" rotWithShape="0" algn="bl" dir="5400000" dist="19050">
              <a:srgbClr val="000000">
                <a:alpha val="50000"/>
              </a:srgbClr>
            </a:outerShdw>
          </a:effectLst>
        </p:spPr>
      </p:pic>
      <p:pic>
        <p:nvPicPr>
          <p:cNvPr id="470" name="Google Shape;470;p25"/>
          <p:cNvPicPr preferRelativeResize="0"/>
          <p:nvPr/>
        </p:nvPicPr>
        <p:blipFill>
          <a:blip r:embed="rId4">
            <a:alphaModFix/>
          </a:blip>
          <a:stretch>
            <a:fillRect/>
          </a:stretch>
        </p:blipFill>
        <p:spPr>
          <a:xfrm>
            <a:off x="621275" y="3024399"/>
            <a:ext cx="5116355" cy="2822974"/>
          </a:xfrm>
          <a:prstGeom prst="rect">
            <a:avLst/>
          </a:prstGeom>
          <a:noFill/>
          <a:ln>
            <a:noFill/>
          </a:ln>
          <a:effectLst>
            <a:outerShdw blurRad="57150" rotWithShape="0" algn="bl" dir="5400000" dist="19050">
              <a:srgbClr val="000000">
                <a:alpha val="50000"/>
              </a:srgbClr>
            </a:outerShdw>
          </a:effectLst>
        </p:spPr>
      </p:pic>
      <p:sp>
        <p:nvSpPr>
          <p:cNvPr id="471" name="Google Shape;471;p25"/>
          <p:cNvSpPr txBox="1"/>
          <p:nvPr>
            <p:ph type="title"/>
          </p:nvPr>
        </p:nvSpPr>
        <p:spPr>
          <a:xfrm>
            <a:off x="0" y="215200"/>
            <a:ext cx="4470600" cy="2225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GB" sz="4800">
                <a:solidFill>
                  <a:srgbClr val="33BEFA"/>
                </a:solidFill>
                <a:latin typeface="Cambria"/>
                <a:ea typeface="Cambria"/>
                <a:cs typeface="Cambria"/>
                <a:sym typeface="Cambria"/>
              </a:rPr>
              <a:t>New website</a:t>
            </a:r>
            <a:endParaRPr b="1" sz="4800">
              <a:solidFill>
                <a:srgbClr val="33BEFA"/>
              </a:solidFill>
              <a:latin typeface="Cambria"/>
              <a:ea typeface="Cambria"/>
              <a:cs typeface="Cambria"/>
              <a:sym typeface="Cambria"/>
            </a:endParaRPr>
          </a:p>
          <a:p>
            <a:pPr indent="0" lvl="0" marL="0" rtl="0" algn="r">
              <a:spcBef>
                <a:spcPts val="0"/>
              </a:spcBef>
              <a:spcAft>
                <a:spcPts val="0"/>
              </a:spcAft>
              <a:buNone/>
            </a:pPr>
            <a:r>
              <a:rPr lang="en-GB" sz="2900">
                <a:solidFill>
                  <a:srgbClr val="33BEFA"/>
                </a:solidFill>
                <a:latin typeface="Cambria"/>
                <a:ea typeface="Cambria"/>
                <a:cs typeface="Cambria"/>
                <a:sym typeface="Cambria"/>
              </a:rPr>
              <a:t>Dutch &amp; English + Share Academy +</a:t>
            </a:r>
            <a:endParaRPr sz="2900">
              <a:solidFill>
                <a:srgbClr val="33BEFA"/>
              </a:solidFill>
              <a:latin typeface="Cambria"/>
              <a:ea typeface="Cambria"/>
              <a:cs typeface="Cambria"/>
              <a:sym typeface="Cambria"/>
            </a:endParaRPr>
          </a:p>
          <a:p>
            <a:pPr indent="0" lvl="0" marL="0" rtl="0" algn="r">
              <a:spcBef>
                <a:spcPts val="0"/>
              </a:spcBef>
              <a:spcAft>
                <a:spcPts val="0"/>
              </a:spcAft>
              <a:buNone/>
            </a:pPr>
            <a:r>
              <a:rPr lang="en-GB" sz="2900">
                <a:solidFill>
                  <a:srgbClr val="33BEFA"/>
                </a:solidFill>
                <a:latin typeface="Cambria"/>
                <a:ea typeface="Cambria"/>
                <a:cs typeface="Cambria"/>
                <a:sym typeface="Cambria"/>
              </a:rPr>
              <a:t>Share Courses</a:t>
            </a:r>
            <a:endParaRPr sz="2900">
              <a:solidFill>
                <a:srgbClr val="33BEFA"/>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26"/>
          <p:cNvPicPr preferRelativeResize="0"/>
          <p:nvPr/>
        </p:nvPicPr>
        <p:blipFill>
          <a:blip r:embed="rId3">
            <a:alphaModFix/>
          </a:blip>
          <a:stretch>
            <a:fillRect/>
          </a:stretch>
        </p:blipFill>
        <p:spPr>
          <a:xfrm>
            <a:off x="728138" y="3314928"/>
            <a:ext cx="6103726" cy="2388875"/>
          </a:xfrm>
          <a:prstGeom prst="rect">
            <a:avLst/>
          </a:prstGeom>
          <a:noFill/>
          <a:ln>
            <a:noFill/>
          </a:ln>
        </p:spPr>
      </p:pic>
      <p:sp>
        <p:nvSpPr>
          <p:cNvPr id="477" name="Google Shape;477;p26"/>
          <p:cNvSpPr txBox="1"/>
          <p:nvPr>
            <p:ph idx="4294967295" type="title"/>
          </p:nvPr>
        </p:nvSpPr>
        <p:spPr>
          <a:xfrm>
            <a:off x="413175" y="215200"/>
            <a:ext cx="4057500" cy="222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lt1"/>
                </a:solidFill>
                <a:latin typeface="Cambria"/>
                <a:ea typeface="Cambria"/>
                <a:cs typeface="Cambria"/>
                <a:sym typeface="Cambria"/>
              </a:rPr>
              <a:t>Financials</a:t>
            </a:r>
            <a:endParaRPr b="1" sz="4800">
              <a:solidFill>
                <a:schemeClr val="lt1"/>
              </a:solidFill>
              <a:latin typeface="Cambria"/>
              <a:ea typeface="Cambria"/>
              <a:cs typeface="Cambria"/>
              <a:sym typeface="Cambria"/>
            </a:endParaRPr>
          </a:p>
          <a:p>
            <a:pPr indent="0" lvl="0" marL="0" rtl="0" algn="l">
              <a:spcBef>
                <a:spcPts val="0"/>
              </a:spcBef>
              <a:spcAft>
                <a:spcPts val="0"/>
              </a:spcAft>
              <a:buNone/>
            </a:pPr>
            <a:r>
              <a:rPr lang="en-GB" sz="2500">
                <a:solidFill>
                  <a:schemeClr val="lt1"/>
                </a:solidFill>
                <a:latin typeface="Cambria"/>
                <a:ea typeface="Cambria"/>
                <a:cs typeface="Cambria"/>
                <a:sym typeface="Cambria"/>
              </a:rPr>
              <a:t>Turnover EUR 200k +</a:t>
            </a:r>
            <a:endParaRPr sz="2500">
              <a:solidFill>
                <a:schemeClr val="lt1"/>
              </a:solidFill>
              <a:latin typeface="Cambria"/>
              <a:ea typeface="Cambria"/>
              <a:cs typeface="Cambria"/>
              <a:sym typeface="Cambria"/>
            </a:endParaRPr>
          </a:p>
        </p:txBody>
      </p:sp>
      <p:sp>
        <p:nvSpPr>
          <p:cNvPr id="478" name="Google Shape;478;p26"/>
          <p:cNvSpPr txBox="1"/>
          <p:nvPr/>
        </p:nvSpPr>
        <p:spPr>
          <a:xfrm>
            <a:off x="1274700" y="1907200"/>
            <a:ext cx="5010600" cy="10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1"/>
                </a:solidFill>
                <a:latin typeface="Poppins SemiBold"/>
                <a:ea typeface="Poppins SemiBold"/>
                <a:cs typeface="Poppins SemiBold"/>
                <a:sym typeface="Poppins SemiBold"/>
              </a:rPr>
              <a:t>Signed and invoiced amounts</a:t>
            </a:r>
            <a:endParaRPr sz="2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GB" sz="1800">
                <a:solidFill>
                  <a:schemeClr val="lt1"/>
                </a:solidFill>
                <a:latin typeface="Poppins Light"/>
                <a:ea typeface="Poppins Light"/>
                <a:cs typeface="Poppins Light"/>
                <a:sym typeface="Poppins Light"/>
              </a:rPr>
              <a:t>Halfway the year we have surpassed the total revenue of last year, being EUR 199k</a:t>
            </a:r>
            <a:endParaRPr sz="1800">
              <a:solidFill>
                <a:schemeClr val="lt1"/>
              </a:solidFill>
              <a:latin typeface="Poppins Light"/>
              <a:ea typeface="Poppins Light"/>
              <a:cs typeface="Poppins Light"/>
              <a:sym typeface="Poppins Light"/>
            </a:endParaRPr>
          </a:p>
        </p:txBody>
      </p:sp>
      <p:sp>
        <p:nvSpPr>
          <p:cNvPr id="479" name="Google Shape;479;p26"/>
          <p:cNvSpPr txBox="1"/>
          <p:nvPr/>
        </p:nvSpPr>
        <p:spPr>
          <a:xfrm>
            <a:off x="1274700" y="6098300"/>
            <a:ext cx="50106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1"/>
                </a:solidFill>
                <a:latin typeface="Poppins SemiBold"/>
                <a:ea typeface="Poppins SemiBold"/>
                <a:cs typeface="Poppins SemiBold"/>
                <a:sym typeface="Poppins SemiBold"/>
              </a:rPr>
              <a:t>Key investment financials</a:t>
            </a:r>
            <a:endParaRPr sz="2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b="1" lang="en-GB">
                <a:solidFill>
                  <a:schemeClr val="lt1"/>
                </a:solidFill>
                <a:latin typeface="Poppins"/>
                <a:ea typeface="Poppins"/>
                <a:cs typeface="Poppins"/>
                <a:sym typeface="Poppins"/>
              </a:rPr>
              <a:t>M</a:t>
            </a:r>
            <a:r>
              <a:rPr lang="en-GB">
                <a:solidFill>
                  <a:schemeClr val="lt1"/>
                </a:solidFill>
                <a:latin typeface="Poppins Light"/>
                <a:ea typeface="Poppins Light"/>
                <a:cs typeface="Poppins Light"/>
                <a:sym typeface="Poppins Light"/>
              </a:rPr>
              <a:t>onthly </a:t>
            </a:r>
            <a:r>
              <a:rPr b="1" lang="en-GB">
                <a:solidFill>
                  <a:schemeClr val="lt1"/>
                </a:solidFill>
                <a:latin typeface="Poppins"/>
                <a:ea typeface="Poppins"/>
                <a:cs typeface="Poppins"/>
                <a:sym typeface="Poppins"/>
              </a:rPr>
              <a:t>R</a:t>
            </a:r>
            <a:r>
              <a:rPr lang="en-GB">
                <a:solidFill>
                  <a:schemeClr val="lt1"/>
                </a:solidFill>
                <a:latin typeface="Poppins Light"/>
                <a:ea typeface="Poppins Light"/>
                <a:cs typeface="Poppins Light"/>
                <a:sym typeface="Poppins Light"/>
              </a:rPr>
              <a:t>ecurring </a:t>
            </a:r>
            <a:r>
              <a:rPr b="1" lang="en-GB">
                <a:solidFill>
                  <a:schemeClr val="lt1"/>
                </a:solidFill>
                <a:latin typeface="Poppins"/>
                <a:ea typeface="Poppins"/>
                <a:cs typeface="Poppins"/>
                <a:sym typeface="Poppins"/>
              </a:rPr>
              <a:t>R</a:t>
            </a:r>
            <a:r>
              <a:rPr lang="en-GB">
                <a:solidFill>
                  <a:schemeClr val="lt1"/>
                </a:solidFill>
                <a:latin typeface="Poppins Light"/>
                <a:ea typeface="Poppins Light"/>
                <a:cs typeface="Poppins Light"/>
                <a:sym typeface="Poppins Light"/>
              </a:rPr>
              <a:t>evenue </a:t>
            </a:r>
            <a:r>
              <a:rPr b="1" lang="en-GB">
                <a:solidFill>
                  <a:schemeClr val="lt1"/>
                </a:solidFill>
                <a:latin typeface="Poppins"/>
                <a:ea typeface="Poppins"/>
                <a:cs typeface="Poppins"/>
                <a:sym typeface="Poppins"/>
              </a:rPr>
              <a:t>up 1k</a:t>
            </a:r>
            <a:endParaRPr>
              <a:solidFill>
                <a:schemeClr val="lt1"/>
              </a:solidFill>
              <a:latin typeface="Poppins Light"/>
              <a:ea typeface="Poppins Light"/>
              <a:cs typeface="Poppins Light"/>
              <a:sym typeface="Poppins Light"/>
            </a:endParaRPr>
          </a:p>
          <a:p>
            <a:pPr indent="0" lvl="0" marL="0" rtl="0" algn="l">
              <a:spcBef>
                <a:spcPts val="0"/>
              </a:spcBef>
              <a:spcAft>
                <a:spcPts val="0"/>
              </a:spcAft>
              <a:buNone/>
            </a:pPr>
            <a:r>
              <a:rPr b="1" lang="en-GB">
                <a:solidFill>
                  <a:schemeClr val="lt1"/>
                </a:solidFill>
                <a:latin typeface="Poppins"/>
                <a:ea typeface="Poppins"/>
                <a:cs typeface="Poppins"/>
                <a:sym typeface="Poppins"/>
              </a:rPr>
              <a:t>C</a:t>
            </a:r>
            <a:r>
              <a:rPr lang="en-GB">
                <a:solidFill>
                  <a:schemeClr val="lt1"/>
                </a:solidFill>
                <a:latin typeface="Poppins Light"/>
                <a:ea typeface="Poppins Light"/>
                <a:cs typeface="Poppins Light"/>
                <a:sym typeface="Poppins Light"/>
              </a:rPr>
              <a:t>ustomer </a:t>
            </a:r>
            <a:r>
              <a:rPr b="1" lang="en-GB">
                <a:solidFill>
                  <a:schemeClr val="lt1"/>
                </a:solidFill>
                <a:latin typeface="Poppins"/>
                <a:ea typeface="Poppins"/>
                <a:cs typeface="Poppins"/>
                <a:sym typeface="Poppins"/>
              </a:rPr>
              <a:t>A</a:t>
            </a:r>
            <a:r>
              <a:rPr lang="en-GB">
                <a:solidFill>
                  <a:schemeClr val="lt1"/>
                </a:solidFill>
                <a:latin typeface="Poppins Light"/>
                <a:ea typeface="Poppins Light"/>
                <a:cs typeface="Poppins Light"/>
                <a:sym typeface="Poppins Light"/>
              </a:rPr>
              <a:t>cquisition </a:t>
            </a:r>
            <a:r>
              <a:rPr b="1" lang="en-GB">
                <a:solidFill>
                  <a:schemeClr val="lt1"/>
                </a:solidFill>
                <a:latin typeface="Poppins"/>
                <a:ea typeface="Poppins"/>
                <a:cs typeface="Poppins"/>
                <a:sym typeface="Poppins"/>
              </a:rPr>
              <a:t>C</a:t>
            </a:r>
            <a:r>
              <a:rPr lang="en-GB">
                <a:solidFill>
                  <a:schemeClr val="lt1"/>
                </a:solidFill>
                <a:latin typeface="Poppins Light"/>
                <a:ea typeface="Poppins Light"/>
                <a:cs typeface="Poppins Light"/>
                <a:sym typeface="Poppins Light"/>
              </a:rPr>
              <a:t>osts </a:t>
            </a:r>
            <a:r>
              <a:rPr b="1" lang="en-GB">
                <a:solidFill>
                  <a:schemeClr val="lt1"/>
                </a:solidFill>
                <a:latin typeface="Poppins"/>
                <a:ea typeface="Poppins"/>
                <a:cs typeface="Poppins"/>
                <a:sym typeface="Poppins"/>
              </a:rPr>
              <a:t>down 1k</a:t>
            </a:r>
            <a:endParaRPr>
              <a:solidFill>
                <a:schemeClr val="lt1"/>
              </a:solidFill>
              <a:latin typeface="Poppins Light"/>
              <a:ea typeface="Poppins Light"/>
              <a:cs typeface="Poppins Light"/>
              <a:sym typeface="Poppins Light"/>
            </a:endParaRPr>
          </a:p>
          <a:p>
            <a:pPr indent="0" lvl="0" marL="0" rtl="0" algn="l">
              <a:spcBef>
                <a:spcPts val="0"/>
              </a:spcBef>
              <a:spcAft>
                <a:spcPts val="0"/>
              </a:spcAft>
              <a:buNone/>
            </a:pPr>
            <a:r>
              <a:rPr b="1" lang="en-GB">
                <a:solidFill>
                  <a:schemeClr val="lt1"/>
                </a:solidFill>
                <a:latin typeface="Poppins"/>
                <a:ea typeface="Poppins"/>
                <a:cs typeface="Poppins"/>
                <a:sym typeface="Poppins"/>
              </a:rPr>
              <a:t>C</a:t>
            </a:r>
            <a:r>
              <a:rPr lang="en-GB">
                <a:solidFill>
                  <a:schemeClr val="lt1"/>
                </a:solidFill>
                <a:latin typeface="Poppins Light"/>
                <a:ea typeface="Poppins Light"/>
                <a:cs typeface="Poppins Light"/>
                <a:sym typeface="Poppins Light"/>
              </a:rPr>
              <a:t>ustomer </a:t>
            </a:r>
            <a:r>
              <a:rPr b="1" lang="en-GB">
                <a:solidFill>
                  <a:schemeClr val="lt1"/>
                </a:solidFill>
                <a:latin typeface="Poppins"/>
                <a:ea typeface="Poppins"/>
                <a:cs typeface="Poppins"/>
                <a:sym typeface="Poppins"/>
              </a:rPr>
              <a:t>L</a:t>
            </a:r>
            <a:r>
              <a:rPr lang="en-GB">
                <a:solidFill>
                  <a:schemeClr val="lt1"/>
                </a:solidFill>
                <a:latin typeface="Poppins Light"/>
                <a:ea typeface="Poppins Light"/>
                <a:cs typeface="Poppins Light"/>
                <a:sym typeface="Poppins Light"/>
              </a:rPr>
              <a:t>ifetime </a:t>
            </a:r>
            <a:r>
              <a:rPr b="1" lang="en-GB">
                <a:solidFill>
                  <a:schemeClr val="lt1"/>
                </a:solidFill>
                <a:latin typeface="Poppins"/>
                <a:ea typeface="Poppins"/>
                <a:cs typeface="Poppins"/>
                <a:sym typeface="Poppins"/>
              </a:rPr>
              <a:t>V</a:t>
            </a:r>
            <a:r>
              <a:rPr lang="en-GB">
                <a:solidFill>
                  <a:schemeClr val="lt1"/>
                </a:solidFill>
                <a:latin typeface="Poppins Light"/>
                <a:ea typeface="Poppins Light"/>
                <a:cs typeface="Poppins Light"/>
                <a:sym typeface="Poppins Light"/>
              </a:rPr>
              <a:t>alue </a:t>
            </a:r>
            <a:r>
              <a:rPr b="1" lang="en-GB">
                <a:solidFill>
                  <a:schemeClr val="lt1"/>
                </a:solidFill>
                <a:latin typeface="Poppins"/>
                <a:ea typeface="Poppins"/>
                <a:cs typeface="Poppins"/>
                <a:sym typeface="Poppins"/>
              </a:rPr>
              <a:t>up 3k</a:t>
            </a:r>
            <a:endParaRPr b="1" sz="1900">
              <a:solidFill>
                <a:schemeClr val="lt1"/>
              </a:solidFill>
              <a:latin typeface="Poppins"/>
              <a:ea typeface="Poppins"/>
              <a:cs typeface="Poppins"/>
              <a:sym typeface="Poppins"/>
            </a:endParaRPr>
          </a:p>
        </p:txBody>
      </p:sp>
      <p:sp>
        <p:nvSpPr>
          <p:cNvPr id="480" name="Google Shape;480;p26"/>
          <p:cNvSpPr/>
          <p:nvPr/>
        </p:nvSpPr>
        <p:spPr>
          <a:xfrm>
            <a:off x="1472663" y="7418050"/>
            <a:ext cx="1407261" cy="1419606"/>
          </a:xfrm>
          <a:custGeom>
            <a:rect b="b" l="l" r="r" t="t"/>
            <a:pathLst>
              <a:path extrusionOk="0" h="2336800" w="2316479">
                <a:moveTo>
                  <a:pt x="1158144" y="2336782"/>
                </a:moveTo>
                <a:lnTo>
                  <a:pt x="1101316" y="2335375"/>
                </a:lnTo>
                <a:lnTo>
                  <a:pt x="1044626" y="2331156"/>
                </a:lnTo>
                <a:lnTo>
                  <a:pt x="988209" y="2324136"/>
                </a:lnTo>
                <a:lnTo>
                  <a:pt x="932201" y="2314332"/>
                </a:lnTo>
                <a:lnTo>
                  <a:pt x="876738" y="2301767"/>
                </a:lnTo>
                <a:lnTo>
                  <a:pt x="821952" y="2286472"/>
                </a:lnTo>
                <a:lnTo>
                  <a:pt x="767977" y="2268483"/>
                </a:lnTo>
                <a:lnTo>
                  <a:pt x="714941" y="2247843"/>
                </a:lnTo>
                <a:lnTo>
                  <a:pt x="662973" y="2224604"/>
                </a:lnTo>
                <a:lnTo>
                  <a:pt x="612198" y="2198820"/>
                </a:lnTo>
                <a:lnTo>
                  <a:pt x="562739" y="2170553"/>
                </a:lnTo>
                <a:lnTo>
                  <a:pt x="514713" y="2139872"/>
                </a:lnTo>
                <a:lnTo>
                  <a:pt x="468238" y="2106851"/>
                </a:lnTo>
                <a:lnTo>
                  <a:pt x="423425" y="2071570"/>
                </a:lnTo>
                <a:lnTo>
                  <a:pt x="380382" y="2034112"/>
                </a:lnTo>
                <a:lnTo>
                  <a:pt x="339212" y="1994568"/>
                </a:lnTo>
                <a:lnTo>
                  <a:pt x="300015" y="1953034"/>
                </a:lnTo>
                <a:lnTo>
                  <a:pt x="262886" y="1909610"/>
                </a:lnTo>
                <a:lnTo>
                  <a:pt x="227914" y="1864401"/>
                </a:lnTo>
                <a:lnTo>
                  <a:pt x="195182" y="1817514"/>
                </a:lnTo>
                <a:lnTo>
                  <a:pt x="164770" y="1769064"/>
                </a:lnTo>
                <a:lnTo>
                  <a:pt x="136752" y="1719167"/>
                </a:lnTo>
                <a:lnTo>
                  <a:pt x="111194" y="1667942"/>
                </a:lnTo>
                <a:lnTo>
                  <a:pt x="88158" y="1615515"/>
                </a:lnTo>
                <a:lnTo>
                  <a:pt x="67700" y="1562010"/>
                </a:lnTo>
                <a:lnTo>
                  <a:pt x="49869" y="1507557"/>
                </a:lnTo>
                <a:lnTo>
                  <a:pt x="34708" y="1452287"/>
                </a:lnTo>
                <a:lnTo>
                  <a:pt x="22253" y="1396333"/>
                </a:lnTo>
                <a:lnTo>
                  <a:pt x="12535" y="1339829"/>
                </a:lnTo>
                <a:lnTo>
                  <a:pt x="5576" y="1282913"/>
                </a:lnTo>
                <a:lnTo>
                  <a:pt x="1395" y="1225721"/>
                </a:lnTo>
                <a:lnTo>
                  <a:pt x="0" y="1168391"/>
                </a:lnTo>
                <a:lnTo>
                  <a:pt x="348" y="1139717"/>
                </a:lnTo>
                <a:lnTo>
                  <a:pt x="3137" y="1082439"/>
                </a:lnTo>
                <a:lnTo>
                  <a:pt x="8709" y="1025367"/>
                </a:lnTo>
                <a:lnTo>
                  <a:pt x="17050" y="968640"/>
                </a:lnTo>
                <a:lnTo>
                  <a:pt x="28140" y="912395"/>
                </a:lnTo>
                <a:lnTo>
                  <a:pt x="41952" y="856766"/>
                </a:lnTo>
                <a:lnTo>
                  <a:pt x="58453" y="801888"/>
                </a:lnTo>
                <a:lnTo>
                  <a:pt x="77603" y="747892"/>
                </a:lnTo>
                <a:lnTo>
                  <a:pt x="99357" y="694910"/>
                </a:lnTo>
                <a:lnTo>
                  <a:pt x="123661" y="643069"/>
                </a:lnTo>
                <a:lnTo>
                  <a:pt x="150457" y="592493"/>
                </a:lnTo>
                <a:lnTo>
                  <a:pt x="179681" y="543304"/>
                </a:lnTo>
                <a:lnTo>
                  <a:pt x="211263" y="495621"/>
                </a:lnTo>
                <a:lnTo>
                  <a:pt x="245125" y="449560"/>
                </a:lnTo>
                <a:lnTo>
                  <a:pt x="281187" y="405229"/>
                </a:lnTo>
                <a:lnTo>
                  <a:pt x="319361" y="362738"/>
                </a:lnTo>
                <a:lnTo>
                  <a:pt x="359556" y="322187"/>
                </a:lnTo>
                <a:lnTo>
                  <a:pt x="401675" y="283675"/>
                </a:lnTo>
                <a:lnTo>
                  <a:pt x="445617" y="247294"/>
                </a:lnTo>
                <a:lnTo>
                  <a:pt x="491275" y="213132"/>
                </a:lnTo>
                <a:lnTo>
                  <a:pt x="538539" y="181271"/>
                </a:lnTo>
                <a:lnTo>
                  <a:pt x="587297" y="151789"/>
                </a:lnTo>
                <a:lnTo>
                  <a:pt x="637429" y="124755"/>
                </a:lnTo>
                <a:lnTo>
                  <a:pt x="688816" y="100236"/>
                </a:lnTo>
                <a:lnTo>
                  <a:pt x="741333" y="78290"/>
                </a:lnTo>
                <a:lnTo>
                  <a:pt x="794855" y="58970"/>
                </a:lnTo>
                <a:lnTo>
                  <a:pt x="849252" y="42323"/>
                </a:lnTo>
                <a:lnTo>
                  <a:pt x="904393" y="28389"/>
                </a:lnTo>
                <a:lnTo>
                  <a:pt x="960145" y="17201"/>
                </a:lnTo>
                <a:lnTo>
                  <a:pt x="1016375" y="8786"/>
                </a:lnTo>
                <a:lnTo>
                  <a:pt x="1072945" y="3165"/>
                </a:lnTo>
                <a:lnTo>
                  <a:pt x="1129722" y="351"/>
                </a:lnTo>
                <a:lnTo>
                  <a:pt x="1158144" y="0"/>
                </a:lnTo>
                <a:lnTo>
                  <a:pt x="1186566" y="351"/>
                </a:lnTo>
                <a:lnTo>
                  <a:pt x="1243342" y="3165"/>
                </a:lnTo>
                <a:lnTo>
                  <a:pt x="1299913" y="8786"/>
                </a:lnTo>
                <a:lnTo>
                  <a:pt x="1356142" y="17201"/>
                </a:lnTo>
                <a:lnTo>
                  <a:pt x="1411895" y="28389"/>
                </a:lnTo>
                <a:lnTo>
                  <a:pt x="1467036" y="42323"/>
                </a:lnTo>
                <a:lnTo>
                  <a:pt x="1521432" y="58970"/>
                </a:lnTo>
                <a:lnTo>
                  <a:pt x="1574954" y="78290"/>
                </a:lnTo>
                <a:lnTo>
                  <a:pt x="1627472" y="100236"/>
                </a:lnTo>
                <a:lnTo>
                  <a:pt x="1678859" y="124755"/>
                </a:lnTo>
                <a:lnTo>
                  <a:pt x="1728991" y="151789"/>
                </a:lnTo>
                <a:lnTo>
                  <a:pt x="1777748" y="181271"/>
                </a:lnTo>
                <a:lnTo>
                  <a:pt x="1825013" y="213132"/>
                </a:lnTo>
                <a:lnTo>
                  <a:pt x="1870671" y="247294"/>
                </a:lnTo>
                <a:lnTo>
                  <a:pt x="1914612" y="283675"/>
                </a:lnTo>
                <a:lnTo>
                  <a:pt x="1956731" y="322187"/>
                </a:lnTo>
                <a:lnTo>
                  <a:pt x="1996926" y="362738"/>
                </a:lnTo>
                <a:lnTo>
                  <a:pt x="2035101" y="405229"/>
                </a:lnTo>
                <a:lnTo>
                  <a:pt x="2071163" y="449560"/>
                </a:lnTo>
                <a:lnTo>
                  <a:pt x="2105025" y="495621"/>
                </a:lnTo>
                <a:lnTo>
                  <a:pt x="2136606" y="543304"/>
                </a:lnTo>
                <a:lnTo>
                  <a:pt x="2165830" y="592493"/>
                </a:lnTo>
                <a:lnTo>
                  <a:pt x="2192626" y="643069"/>
                </a:lnTo>
                <a:lnTo>
                  <a:pt x="2216931" y="694910"/>
                </a:lnTo>
                <a:lnTo>
                  <a:pt x="2238684" y="747892"/>
                </a:lnTo>
                <a:lnTo>
                  <a:pt x="2257834" y="801888"/>
                </a:lnTo>
                <a:lnTo>
                  <a:pt x="2274336" y="856766"/>
                </a:lnTo>
                <a:lnTo>
                  <a:pt x="2288148" y="912395"/>
                </a:lnTo>
                <a:lnTo>
                  <a:pt x="2299237" y="968640"/>
                </a:lnTo>
                <a:lnTo>
                  <a:pt x="2307578" y="1025367"/>
                </a:lnTo>
                <a:lnTo>
                  <a:pt x="2313150" y="1082439"/>
                </a:lnTo>
                <a:lnTo>
                  <a:pt x="2315939" y="1139717"/>
                </a:lnTo>
                <a:lnTo>
                  <a:pt x="2316288" y="1168391"/>
                </a:lnTo>
                <a:lnTo>
                  <a:pt x="2315939" y="1197064"/>
                </a:lnTo>
                <a:lnTo>
                  <a:pt x="2313150" y="1254343"/>
                </a:lnTo>
                <a:lnTo>
                  <a:pt x="2307578" y="1311414"/>
                </a:lnTo>
                <a:lnTo>
                  <a:pt x="2299237" y="1368141"/>
                </a:lnTo>
                <a:lnTo>
                  <a:pt x="2288148" y="1424387"/>
                </a:lnTo>
                <a:lnTo>
                  <a:pt x="2274335" y="1480015"/>
                </a:lnTo>
                <a:lnTo>
                  <a:pt x="2257834" y="1534894"/>
                </a:lnTo>
                <a:lnTo>
                  <a:pt x="2238684" y="1588889"/>
                </a:lnTo>
                <a:lnTo>
                  <a:pt x="2216930" y="1641871"/>
                </a:lnTo>
                <a:lnTo>
                  <a:pt x="2192626" y="1693713"/>
                </a:lnTo>
                <a:lnTo>
                  <a:pt x="2165830" y="1744288"/>
                </a:lnTo>
                <a:lnTo>
                  <a:pt x="2136606" y="1793477"/>
                </a:lnTo>
                <a:lnTo>
                  <a:pt x="2105025" y="1841160"/>
                </a:lnTo>
                <a:lnTo>
                  <a:pt x="2071163" y="1887222"/>
                </a:lnTo>
                <a:lnTo>
                  <a:pt x="2035101" y="1931552"/>
                </a:lnTo>
                <a:lnTo>
                  <a:pt x="1996926" y="1974044"/>
                </a:lnTo>
                <a:lnTo>
                  <a:pt x="1956731" y="2014595"/>
                </a:lnTo>
                <a:lnTo>
                  <a:pt x="1914612" y="2053107"/>
                </a:lnTo>
                <a:lnTo>
                  <a:pt x="1870671" y="2089488"/>
                </a:lnTo>
                <a:lnTo>
                  <a:pt x="1825013" y="2123650"/>
                </a:lnTo>
                <a:lnTo>
                  <a:pt x="1777748" y="2155510"/>
                </a:lnTo>
                <a:lnTo>
                  <a:pt x="1728991" y="2184993"/>
                </a:lnTo>
                <a:lnTo>
                  <a:pt x="1678858" y="2212026"/>
                </a:lnTo>
                <a:lnTo>
                  <a:pt x="1627471" y="2236545"/>
                </a:lnTo>
                <a:lnTo>
                  <a:pt x="1574954" y="2258491"/>
                </a:lnTo>
                <a:lnTo>
                  <a:pt x="1521432" y="2277811"/>
                </a:lnTo>
                <a:lnTo>
                  <a:pt x="1467035" y="2294458"/>
                </a:lnTo>
                <a:lnTo>
                  <a:pt x="1411894" y="2308392"/>
                </a:lnTo>
                <a:lnTo>
                  <a:pt x="1356142" y="2319581"/>
                </a:lnTo>
                <a:lnTo>
                  <a:pt x="1299913" y="2327995"/>
                </a:lnTo>
                <a:lnTo>
                  <a:pt x="1243342" y="2333616"/>
                </a:lnTo>
                <a:lnTo>
                  <a:pt x="1186566" y="2336430"/>
                </a:lnTo>
                <a:lnTo>
                  <a:pt x="1158144" y="2336782"/>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81" name="Google Shape;481;p26"/>
          <p:cNvSpPr/>
          <p:nvPr/>
        </p:nvSpPr>
        <p:spPr>
          <a:xfrm>
            <a:off x="3076381" y="7418050"/>
            <a:ext cx="1407261" cy="1419606"/>
          </a:xfrm>
          <a:custGeom>
            <a:rect b="b" l="l" r="r" t="t"/>
            <a:pathLst>
              <a:path extrusionOk="0" h="2336800" w="2316479">
                <a:moveTo>
                  <a:pt x="1158144" y="2336782"/>
                </a:moveTo>
                <a:lnTo>
                  <a:pt x="1101316" y="2335375"/>
                </a:lnTo>
                <a:lnTo>
                  <a:pt x="1044626" y="2331156"/>
                </a:lnTo>
                <a:lnTo>
                  <a:pt x="988209" y="2324136"/>
                </a:lnTo>
                <a:lnTo>
                  <a:pt x="932201" y="2314332"/>
                </a:lnTo>
                <a:lnTo>
                  <a:pt x="876738" y="2301767"/>
                </a:lnTo>
                <a:lnTo>
                  <a:pt x="821952" y="2286472"/>
                </a:lnTo>
                <a:lnTo>
                  <a:pt x="767977" y="2268483"/>
                </a:lnTo>
                <a:lnTo>
                  <a:pt x="714941" y="2247843"/>
                </a:lnTo>
                <a:lnTo>
                  <a:pt x="662973" y="2224604"/>
                </a:lnTo>
                <a:lnTo>
                  <a:pt x="612198" y="2198820"/>
                </a:lnTo>
                <a:lnTo>
                  <a:pt x="562739" y="2170553"/>
                </a:lnTo>
                <a:lnTo>
                  <a:pt x="514713" y="2139872"/>
                </a:lnTo>
                <a:lnTo>
                  <a:pt x="468238" y="2106851"/>
                </a:lnTo>
                <a:lnTo>
                  <a:pt x="423425" y="2071570"/>
                </a:lnTo>
                <a:lnTo>
                  <a:pt x="380382" y="2034112"/>
                </a:lnTo>
                <a:lnTo>
                  <a:pt x="339212" y="1994568"/>
                </a:lnTo>
                <a:lnTo>
                  <a:pt x="300015" y="1953034"/>
                </a:lnTo>
                <a:lnTo>
                  <a:pt x="262886" y="1909610"/>
                </a:lnTo>
                <a:lnTo>
                  <a:pt x="227914" y="1864401"/>
                </a:lnTo>
                <a:lnTo>
                  <a:pt x="195182" y="1817514"/>
                </a:lnTo>
                <a:lnTo>
                  <a:pt x="164770" y="1769064"/>
                </a:lnTo>
                <a:lnTo>
                  <a:pt x="136752" y="1719167"/>
                </a:lnTo>
                <a:lnTo>
                  <a:pt x="111194" y="1667942"/>
                </a:lnTo>
                <a:lnTo>
                  <a:pt x="88158" y="1615515"/>
                </a:lnTo>
                <a:lnTo>
                  <a:pt x="67700" y="1562010"/>
                </a:lnTo>
                <a:lnTo>
                  <a:pt x="49869" y="1507557"/>
                </a:lnTo>
                <a:lnTo>
                  <a:pt x="34708" y="1452287"/>
                </a:lnTo>
                <a:lnTo>
                  <a:pt x="22253" y="1396333"/>
                </a:lnTo>
                <a:lnTo>
                  <a:pt x="12535" y="1339829"/>
                </a:lnTo>
                <a:lnTo>
                  <a:pt x="5576" y="1282913"/>
                </a:lnTo>
                <a:lnTo>
                  <a:pt x="1395" y="1225721"/>
                </a:lnTo>
                <a:lnTo>
                  <a:pt x="0" y="1168391"/>
                </a:lnTo>
                <a:lnTo>
                  <a:pt x="348" y="1139717"/>
                </a:lnTo>
                <a:lnTo>
                  <a:pt x="3137" y="1082439"/>
                </a:lnTo>
                <a:lnTo>
                  <a:pt x="8709" y="1025367"/>
                </a:lnTo>
                <a:lnTo>
                  <a:pt x="17050" y="968640"/>
                </a:lnTo>
                <a:lnTo>
                  <a:pt x="28140" y="912395"/>
                </a:lnTo>
                <a:lnTo>
                  <a:pt x="41952" y="856766"/>
                </a:lnTo>
                <a:lnTo>
                  <a:pt x="58453" y="801888"/>
                </a:lnTo>
                <a:lnTo>
                  <a:pt x="77603" y="747892"/>
                </a:lnTo>
                <a:lnTo>
                  <a:pt x="99357" y="694910"/>
                </a:lnTo>
                <a:lnTo>
                  <a:pt x="123661" y="643069"/>
                </a:lnTo>
                <a:lnTo>
                  <a:pt x="150457" y="592493"/>
                </a:lnTo>
                <a:lnTo>
                  <a:pt x="179681" y="543304"/>
                </a:lnTo>
                <a:lnTo>
                  <a:pt x="211263" y="495621"/>
                </a:lnTo>
                <a:lnTo>
                  <a:pt x="245125" y="449560"/>
                </a:lnTo>
                <a:lnTo>
                  <a:pt x="281187" y="405229"/>
                </a:lnTo>
                <a:lnTo>
                  <a:pt x="319361" y="362738"/>
                </a:lnTo>
                <a:lnTo>
                  <a:pt x="359556" y="322187"/>
                </a:lnTo>
                <a:lnTo>
                  <a:pt x="401675" y="283675"/>
                </a:lnTo>
                <a:lnTo>
                  <a:pt x="445617" y="247294"/>
                </a:lnTo>
                <a:lnTo>
                  <a:pt x="491275" y="213132"/>
                </a:lnTo>
                <a:lnTo>
                  <a:pt x="538539" y="181271"/>
                </a:lnTo>
                <a:lnTo>
                  <a:pt x="587297" y="151789"/>
                </a:lnTo>
                <a:lnTo>
                  <a:pt x="637429" y="124755"/>
                </a:lnTo>
                <a:lnTo>
                  <a:pt x="688816" y="100236"/>
                </a:lnTo>
                <a:lnTo>
                  <a:pt x="741333" y="78290"/>
                </a:lnTo>
                <a:lnTo>
                  <a:pt x="794855" y="58970"/>
                </a:lnTo>
                <a:lnTo>
                  <a:pt x="849252" y="42323"/>
                </a:lnTo>
                <a:lnTo>
                  <a:pt x="904393" y="28389"/>
                </a:lnTo>
                <a:lnTo>
                  <a:pt x="960145" y="17201"/>
                </a:lnTo>
                <a:lnTo>
                  <a:pt x="1016375" y="8786"/>
                </a:lnTo>
                <a:lnTo>
                  <a:pt x="1072945" y="3165"/>
                </a:lnTo>
                <a:lnTo>
                  <a:pt x="1129722" y="351"/>
                </a:lnTo>
                <a:lnTo>
                  <a:pt x="1158144" y="0"/>
                </a:lnTo>
                <a:lnTo>
                  <a:pt x="1186566" y="351"/>
                </a:lnTo>
                <a:lnTo>
                  <a:pt x="1243342" y="3165"/>
                </a:lnTo>
                <a:lnTo>
                  <a:pt x="1299913" y="8786"/>
                </a:lnTo>
                <a:lnTo>
                  <a:pt x="1356142" y="17201"/>
                </a:lnTo>
                <a:lnTo>
                  <a:pt x="1411895" y="28389"/>
                </a:lnTo>
                <a:lnTo>
                  <a:pt x="1467036" y="42323"/>
                </a:lnTo>
                <a:lnTo>
                  <a:pt x="1521432" y="58970"/>
                </a:lnTo>
                <a:lnTo>
                  <a:pt x="1574954" y="78290"/>
                </a:lnTo>
                <a:lnTo>
                  <a:pt x="1627472" y="100236"/>
                </a:lnTo>
                <a:lnTo>
                  <a:pt x="1678859" y="124755"/>
                </a:lnTo>
                <a:lnTo>
                  <a:pt x="1728991" y="151789"/>
                </a:lnTo>
                <a:lnTo>
                  <a:pt x="1777748" y="181271"/>
                </a:lnTo>
                <a:lnTo>
                  <a:pt x="1825013" y="213132"/>
                </a:lnTo>
                <a:lnTo>
                  <a:pt x="1870671" y="247294"/>
                </a:lnTo>
                <a:lnTo>
                  <a:pt x="1914612" y="283675"/>
                </a:lnTo>
                <a:lnTo>
                  <a:pt x="1956731" y="322187"/>
                </a:lnTo>
                <a:lnTo>
                  <a:pt x="1996926" y="362738"/>
                </a:lnTo>
                <a:lnTo>
                  <a:pt x="2035101" y="405229"/>
                </a:lnTo>
                <a:lnTo>
                  <a:pt x="2071163" y="449560"/>
                </a:lnTo>
                <a:lnTo>
                  <a:pt x="2105025" y="495621"/>
                </a:lnTo>
                <a:lnTo>
                  <a:pt x="2136606" y="543304"/>
                </a:lnTo>
                <a:lnTo>
                  <a:pt x="2165830" y="592493"/>
                </a:lnTo>
                <a:lnTo>
                  <a:pt x="2192626" y="643069"/>
                </a:lnTo>
                <a:lnTo>
                  <a:pt x="2216931" y="694910"/>
                </a:lnTo>
                <a:lnTo>
                  <a:pt x="2238684" y="747892"/>
                </a:lnTo>
                <a:lnTo>
                  <a:pt x="2257834" y="801888"/>
                </a:lnTo>
                <a:lnTo>
                  <a:pt x="2274336" y="856766"/>
                </a:lnTo>
                <a:lnTo>
                  <a:pt x="2288148" y="912395"/>
                </a:lnTo>
                <a:lnTo>
                  <a:pt x="2299237" y="968640"/>
                </a:lnTo>
                <a:lnTo>
                  <a:pt x="2307578" y="1025367"/>
                </a:lnTo>
                <a:lnTo>
                  <a:pt x="2313150" y="1082439"/>
                </a:lnTo>
                <a:lnTo>
                  <a:pt x="2315939" y="1139717"/>
                </a:lnTo>
                <a:lnTo>
                  <a:pt x="2316288" y="1168391"/>
                </a:lnTo>
                <a:lnTo>
                  <a:pt x="2315939" y="1197064"/>
                </a:lnTo>
                <a:lnTo>
                  <a:pt x="2313150" y="1254343"/>
                </a:lnTo>
                <a:lnTo>
                  <a:pt x="2307578" y="1311414"/>
                </a:lnTo>
                <a:lnTo>
                  <a:pt x="2299237" y="1368141"/>
                </a:lnTo>
                <a:lnTo>
                  <a:pt x="2288148" y="1424387"/>
                </a:lnTo>
                <a:lnTo>
                  <a:pt x="2274335" y="1480015"/>
                </a:lnTo>
                <a:lnTo>
                  <a:pt x="2257834" y="1534894"/>
                </a:lnTo>
                <a:lnTo>
                  <a:pt x="2238684" y="1588889"/>
                </a:lnTo>
                <a:lnTo>
                  <a:pt x="2216930" y="1641871"/>
                </a:lnTo>
                <a:lnTo>
                  <a:pt x="2192626" y="1693713"/>
                </a:lnTo>
                <a:lnTo>
                  <a:pt x="2165830" y="1744288"/>
                </a:lnTo>
                <a:lnTo>
                  <a:pt x="2136606" y="1793477"/>
                </a:lnTo>
                <a:lnTo>
                  <a:pt x="2105025" y="1841160"/>
                </a:lnTo>
                <a:lnTo>
                  <a:pt x="2071163" y="1887222"/>
                </a:lnTo>
                <a:lnTo>
                  <a:pt x="2035101" y="1931552"/>
                </a:lnTo>
                <a:lnTo>
                  <a:pt x="1996926" y="1974044"/>
                </a:lnTo>
                <a:lnTo>
                  <a:pt x="1956731" y="2014595"/>
                </a:lnTo>
                <a:lnTo>
                  <a:pt x="1914612" y="2053107"/>
                </a:lnTo>
                <a:lnTo>
                  <a:pt x="1870671" y="2089488"/>
                </a:lnTo>
                <a:lnTo>
                  <a:pt x="1825013" y="2123650"/>
                </a:lnTo>
                <a:lnTo>
                  <a:pt x="1777748" y="2155510"/>
                </a:lnTo>
                <a:lnTo>
                  <a:pt x="1728991" y="2184993"/>
                </a:lnTo>
                <a:lnTo>
                  <a:pt x="1678858" y="2212026"/>
                </a:lnTo>
                <a:lnTo>
                  <a:pt x="1627471" y="2236545"/>
                </a:lnTo>
                <a:lnTo>
                  <a:pt x="1574954" y="2258491"/>
                </a:lnTo>
                <a:lnTo>
                  <a:pt x="1521432" y="2277811"/>
                </a:lnTo>
                <a:lnTo>
                  <a:pt x="1467035" y="2294458"/>
                </a:lnTo>
                <a:lnTo>
                  <a:pt x="1411894" y="2308392"/>
                </a:lnTo>
                <a:lnTo>
                  <a:pt x="1356142" y="2319581"/>
                </a:lnTo>
                <a:lnTo>
                  <a:pt x="1299913" y="2327995"/>
                </a:lnTo>
                <a:lnTo>
                  <a:pt x="1243342" y="2333616"/>
                </a:lnTo>
                <a:lnTo>
                  <a:pt x="1186566" y="2336430"/>
                </a:lnTo>
                <a:lnTo>
                  <a:pt x="1158144" y="2336782"/>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82" name="Google Shape;482;p26"/>
          <p:cNvSpPr/>
          <p:nvPr/>
        </p:nvSpPr>
        <p:spPr>
          <a:xfrm>
            <a:off x="4680100" y="7418050"/>
            <a:ext cx="1407261" cy="1419606"/>
          </a:xfrm>
          <a:custGeom>
            <a:rect b="b" l="l" r="r" t="t"/>
            <a:pathLst>
              <a:path extrusionOk="0" h="2336800" w="2316479">
                <a:moveTo>
                  <a:pt x="1158144" y="2336782"/>
                </a:moveTo>
                <a:lnTo>
                  <a:pt x="1101316" y="2335375"/>
                </a:lnTo>
                <a:lnTo>
                  <a:pt x="1044626" y="2331156"/>
                </a:lnTo>
                <a:lnTo>
                  <a:pt x="988209" y="2324136"/>
                </a:lnTo>
                <a:lnTo>
                  <a:pt x="932201" y="2314332"/>
                </a:lnTo>
                <a:lnTo>
                  <a:pt x="876738" y="2301767"/>
                </a:lnTo>
                <a:lnTo>
                  <a:pt x="821952" y="2286472"/>
                </a:lnTo>
                <a:lnTo>
                  <a:pt x="767977" y="2268483"/>
                </a:lnTo>
                <a:lnTo>
                  <a:pt x="714941" y="2247843"/>
                </a:lnTo>
                <a:lnTo>
                  <a:pt x="662973" y="2224604"/>
                </a:lnTo>
                <a:lnTo>
                  <a:pt x="612198" y="2198820"/>
                </a:lnTo>
                <a:lnTo>
                  <a:pt x="562739" y="2170553"/>
                </a:lnTo>
                <a:lnTo>
                  <a:pt x="514713" y="2139872"/>
                </a:lnTo>
                <a:lnTo>
                  <a:pt x="468238" y="2106851"/>
                </a:lnTo>
                <a:lnTo>
                  <a:pt x="423425" y="2071570"/>
                </a:lnTo>
                <a:lnTo>
                  <a:pt x="380382" y="2034112"/>
                </a:lnTo>
                <a:lnTo>
                  <a:pt x="339212" y="1994568"/>
                </a:lnTo>
                <a:lnTo>
                  <a:pt x="300015" y="1953034"/>
                </a:lnTo>
                <a:lnTo>
                  <a:pt x="262886" y="1909610"/>
                </a:lnTo>
                <a:lnTo>
                  <a:pt x="227914" y="1864401"/>
                </a:lnTo>
                <a:lnTo>
                  <a:pt x="195182" y="1817514"/>
                </a:lnTo>
                <a:lnTo>
                  <a:pt x="164770" y="1769064"/>
                </a:lnTo>
                <a:lnTo>
                  <a:pt x="136752" y="1719167"/>
                </a:lnTo>
                <a:lnTo>
                  <a:pt x="111194" y="1667942"/>
                </a:lnTo>
                <a:lnTo>
                  <a:pt x="88158" y="1615515"/>
                </a:lnTo>
                <a:lnTo>
                  <a:pt x="67700" y="1562010"/>
                </a:lnTo>
                <a:lnTo>
                  <a:pt x="49869" y="1507557"/>
                </a:lnTo>
                <a:lnTo>
                  <a:pt x="34708" y="1452287"/>
                </a:lnTo>
                <a:lnTo>
                  <a:pt x="22253" y="1396333"/>
                </a:lnTo>
                <a:lnTo>
                  <a:pt x="12535" y="1339829"/>
                </a:lnTo>
                <a:lnTo>
                  <a:pt x="5576" y="1282913"/>
                </a:lnTo>
                <a:lnTo>
                  <a:pt x="1395" y="1225721"/>
                </a:lnTo>
                <a:lnTo>
                  <a:pt x="0" y="1168391"/>
                </a:lnTo>
                <a:lnTo>
                  <a:pt x="348" y="1139717"/>
                </a:lnTo>
                <a:lnTo>
                  <a:pt x="3137" y="1082439"/>
                </a:lnTo>
                <a:lnTo>
                  <a:pt x="8709" y="1025367"/>
                </a:lnTo>
                <a:lnTo>
                  <a:pt x="17050" y="968640"/>
                </a:lnTo>
                <a:lnTo>
                  <a:pt x="28140" y="912395"/>
                </a:lnTo>
                <a:lnTo>
                  <a:pt x="41952" y="856766"/>
                </a:lnTo>
                <a:lnTo>
                  <a:pt x="58453" y="801888"/>
                </a:lnTo>
                <a:lnTo>
                  <a:pt x="77603" y="747892"/>
                </a:lnTo>
                <a:lnTo>
                  <a:pt x="99357" y="694910"/>
                </a:lnTo>
                <a:lnTo>
                  <a:pt x="123661" y="643069"/>
                </a:lnTo>
                <a:lnTo>
                  <a:pt x="150457" y="592493"/>
                </a:lnTo>
                <a:lnTo>
                  <a:pt x="179681" y="543304"/>
                </a:lnTo>
                <a:lnTo>
                  <a:pt x="211263" y="495621"/>
                </a:lnTo>
                <a:lnTo>
                  <a:pt x="245125" y="449560"/>
                </a:lnTo>
                <a:lnTo>
                  <a:pt x="281187" y="405229"/>
                </a:lnTo>
                <a:lnTo>
                  <a:pt x="319361" y="362738"/>
                </a:lnTo>
                <a:lnTo>
                  <a:pt x="359556" y="322187"/>
                </a:lnTo>
                <a:lnTo>
                  <a:pt x="401675" y="283675"/>
                </a:lnTo>
                <a:lnTo>
                  <a:pt x="445617" y="247294"/>
                </a:lnTo>
                <a:lnTo>
                  <a:pt x="491275" y="213132"/>
                </a:lnTo>
                <a:lnTo>
                  <a:pt x="538539" y="181271"/>
                </a:lnTo>
                <a:lnTo>
                  <a:pt x="587297" y="151789"/>
                </a:lnTo>
                <a:lnTo>
                  <a:pt x="637429" y="124755"/>
                </a:lnTo>
                <a:lnTo>
                  <a:pt x="688816" y="100236"/>
                </a:lnTo>
                <a:lnTo>
                  <a:pt x="741333" y="78290"/>
                </a:lnTo>
                <a:lnTo>
                  <a:pt x="794855" y="58970"/>
                </a:lnTo>
                <a:lnTo>
                  <a:pt x="849252" y="42323"/>
                </a:lnTo>
                <a:lnTo>
                  <a:pt x="904393" y="28389"/>
                </a:lnTo>
                <a:lnTo>
                  <a:pt x="960145" y="17201"/>
                </a:lnTo>
                <a:lnTo>
                  <a:pt x="1016375" y="8786"/>
                </a:lnTo>
                <a:lnTo>
                  <a:pt x="1072945" y="3165"/>
                </a:lnTo>
                <a:lnTo>
                  <a:pt x="1129722" y="351"/>
                </a:lnTo>
                <a:lnTo>
                  <a:pt x="1158144" y="0"/>
                </a:lnTo>
                <a:lnTo>
                  <a:pt x="1186566" y="351"/>
                </a:lnTo>
                <a:lnTo>
                  <a:pt x="1243342" y="3165"/>
                </a:lnTo>
                <a:lnTo>
                  <a:pt x="1299913" y="8786"/>
                </a:lnTo>
                <a:lnTo>
                  <a:pt x="1356142" y="17201"/>
                </a:lnTo>
                <a:lnTo>
                  <a:pt x="1411895" y="28389"/>
                </a:lnTo>
                <a:lnTo>
                  <a:pt x="1467036" y="42323"/>
                </a:lnTo>
                <a:lnTo>
                  <a:pt x="1521432" y="58970"/>
                </a:lnTo>
                <a:lnTo>
                  <a:pt x="1574954" y="78290"/>
                </a:lnTo>
                <a:lnTo>
                  <a:pt x="1627472" y="100236"/>
                </a:lnTo>
                <a:lnTo>
                  <a:pt x="1678859" y="124755"/>
                </a:lnTo>
                <a:lnTo>
                  <a:pt x="1728991" y="151789"/>
                </a:lnTo>
                <a:lnTo>
                  <a:pt x="1777748" y="181271"/>
                </a:lnTo>
                <a:lnTo>
                  <a:pt x="1825013" y="213132"/>
                </a:lnTo>
                <a:lnTo>
                  <a:pt x="1870671" y="247294"/>
                </a:lnTo>
                <a:lnTo>
                  <a:pt x="1914612" y="283675"/>
                </a:lnTo>
                <a:lnTo>
                  <a:pt x="1956731" y="322187"/>
                </a:lnTo>
                <a:lnTo>
                  <a:pt x="1996926" y="362738"/>
                </a:lnTo>
                <a:lnTo>
                  <a:pt x="2035101" y="405229"/>
                </a:lnTo>
                <a:lnTo>
                  <a:pt x="2071163" y="449560"/>
                </a:lnTo>
                <a:lnTo>
                  <a:pt x="2105025" y="495621"/>
                </a:lnTo>
                <a:lnTo>
                  <a:pt x="2136606" y="543304"/>
                </a:lnTo>
                <a:lnTo>
                  <a:pt x="2165830" y="592493"/>
                </a:lnTo>
                <a:lnTo>
                  <a:pt x="2192626" y="643069"/>
                </a:lnTo>
                <a:lnTo>
                  <a:pt x="2216931" y="694910"/>
                </a:lnTo>
                <a:lnTo>
                  <a:pt x="2238684" y="747892"/>
                </a:lnTo>
                <a:lnTo>
                  <a:pt x="2257834" y="801888"/>
                </a:lnTo>
                <a:lnTo>
                  <a:pt x="2274336" y="856766"/>
                </a:lnTo>
                <a:lnTo>
                  <a:pt x="2288148" y="912395"/>
                </a:lnTo>
                <a:lnTo>
                  <a:pt x="2299237" y="968640"/>
                </a:lnTo>
                <a:lnTo>
                  <a:pt x="2307578" y="1025367"/>
                </a:lnTo>
                <a:lnTo>
                  <a:pt x="2313150" y="1082439"/>
                </a:lnTo>
                <a:lnTo>
                  <a:pt x="2315939" y="1139717"/>
                </a:lnTo>
                <a:lnTo>
                  <a:pt x="2316288" y="1168391"/>
                </a:lnTo>
                <a:lnTo>
                  <a:pt x="2315939" y="1197064"/>
                </a:lnTo>
                <a:lnTo>
                  <a:pt x="2313150" y="1254343"/>
                </a:lnTo>
                <a:lnTo>
                  <a:pt x="2307578" y="1311414"/>
                </a:lnTo>
                <a:lnTo>
                  <a:pt x="2299237" y="1368141"/>
                </a:lnTo>
                <a:lnTo>
                  <a:pt x="2288148" y="1424387"/>
                </a:lnTo>
                <a:lnTo>
                  <a:pt x="2274335" y="1480015"/>
                </a:lnTo>
                <a:lnTo>
                  <a:pt x="2257834" y="1534894"/>
                </a:lnTo>
                <a:lnTo>
                  <a:pt x="2238684" y="1588889"/>
                </a:lnTo>
                <a:lnTo>
                  <a:pt x="2216930" y="1641871"/>
                </a:lnTo>
                <a:lnTo>
                  <a:pt x="2192626" y="1693713"/>
                </a:lnTo>
                <a:lnTo>
                  <a:pt x="2165830" y="1744288"/>
                </a:lnTo>
                <a:lnTo>
                  <a:pt x="2136606" y="1793477"/>
                </a:lnTo>
                <a:lnTo>
                  <a:pt x="2105025" y="1841160"/>
                </a:lnTo>
                <a:lnTo>
                  <a:pt x="2071163" y="1887222"/>
                </a:lnTo>
                <a:lnTo>
                  <a:pt x="2035101" y="1931552"/>
                </a:lnTo>
                <a:lnTo>
                  <a:pt x="1996926" y="1974044"/>
                </a:lnTo>
                <a:lnTo>
                  <a:pt x="1956731" y="2014595"/>
                </a:lnTo>
                <a:lnTo>
                  <a:pt x="1914612" y="2053107"/>
                </a:lnTo>
                <a:lnTo>
                  <a:pt x="1870671" y="2089488"/>
                </a:lnTo>
                <a:lnTo>
                  <a:pt x="1825013" y="2123650"/>
                </a:lnTo>
                <a:lnTo>
                  <a:pt x="1777748" y="2155510"/>
                </a:lnTo>
                <a:lnTo>
                  <a:pt x="1728991" y="2184993"/>
                </a:lnTo>
                <a:lnTo>
                  <a:pt x="1678858" y="2212026"/>
                </a:lnTo>
                <a:lnTo>
                  <a:pt x="1627471" y="2236545"/>
                </a:lnTo>
                <a:lnTo>
                  <a:pt x="1574954" y="2258491"/>
                </a:lnTo>
                <a:lnTo>
                  <a:pt x="1521432" y="2277811"/>
                </a:lnTo>
                <a:lnTo>
                  <a:pt x="1467035" y="2294458"/>
                </a:lnTo>
                <a:lnTo>
                  <a:pt x="1411894" y="2308392"/>
                </a:lnTo>
                <a:lnTo>
                  <a:pt x="1356142" y="2319581"/>
                </a:lnTo>
                <a:lnTo>
                  <a:pt x="1299913" y="2327995"/>
                </a:lnTo>
                <a:lnTo>
                  <a:pt x="1243342" y="2333616"/>
                </a:lnTo>
                <a:lnTo>
                  <a:pt x="1186566" y="2336430"/>
                </a:lnTo>
                <a:lnTo>
                  <a:pt x="1158144" y="2336782"/>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483" name="Google Shape;483;p26"/>
          <p:cNvSpPr txBox="1"/>
          <p:nvPr/>
        </p:nvSpPr>
        <p:spPr>
          <a:xfrm>
            <a:off x="1702900" y="7789300"/>
            <a:ext cx="946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03045D"/>
                </a:solidFill>
                <a:latin typeface="Poppins"/>
                <a:ea typeface="Poppins"/>
                <a:cs typeface="Poppins"/>
                <a:sym typeface="Poppins"/>
              </a:rPr>
              <a:t>MRR</a:t>
            </a:r>
            <a:endParaRPr b="1" sz="1600">
              <a:solidFill>
                <a:srgbClr val="03045D"/>
              </a:solidFill>
              <a:latin typeface="Poppins"/>
              <a:ea typeface="Poppins"/>
              <a:cs typeface="Poppins"/>
              <a:sym typeface="Poppins"/>
            </a:endParaRPr>
          </a:p>
          <a:p>
            <a:pPr indent="0" lvl="0" marL="0" rtl="0" algn="ctr">
              <a:spcBef>
                <a:spcPts val="0"/>
              </a:spcBef>
              <a:spcAft>
                <a:spcPts val="0"/>
              </a:spcAft>
              <a:buNone/>
            </a:pPr>
            <a:r>
              <a:rPr b="1" lang="en-GB" sz="1600">
                <a:solidFill>
                  <a:srgbClr val="03045D"/>
                </a:solidFill>
                <a:latin typeface="Poppins"/>
                <a:ea typeface="Poppins"/>
                <a:cs typeface="Poppins"/>
                <a:sym typeface="Poppins"/>
              </a:rPr>
              <a:t>€ 11.4k</a:t>
            </a:r>
            <a:endParaRPr b="1" sz="1600">
              <a:solidFill>
                <a:srgbClr val="03045D"/>
              </a:solidFill>
              <a:latin typeface="Poppins"/>
              <a:ea typeface="Poppins"/>
              <a:cs typeface="Poppins"/>
              <a:sym typeface="Poppins"/>
            </a:endParaRPr>
          </a:p>
        </p:txBody>
      </p:sp>
      <p:sp>
        <p:nvSpPr>
          <p:cNvPr id="484" name="Google Shape;484;p26"/>
          <p:cNvSpPr txBox="1"/>
          <p:nvPr/>
        </p:nvSpPr>
        <p:spPr>
          <a:xfrm>
            <a:off x="3306613" y="7789300"/>
            <a:ext cx="946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03045D"/>
                </a:solidFill>
                <a:latin typeface="Poppins"/>
                <a:ea typeface="Poppins"/>
                <a:cs typeface="Poppins"/>
                <a:sym typeface="Poppins"/>
              </a:rPr>
              <a:t>CAC</a:t>
            </a:r>
            <a:endParaRPr b="1" sz="1600">
              <a:solidFill>
                <a:srgbClr val="03045D"/>
              </a:solidFill>
              <a:latin typeface="Poppins"/>
              <a:ea typeface="Poppins"/>
              <a:cs typeface="Poppins"/>
              <a:sym typeface="Poppins"/>
            </a:endParaRPr>
          </a:p>
          <a:p>
            <a:pPr indent="0" lvl="0" marL="0" rtl="0" algn="ctr">
              <a:spcBef>
                <a:spcPts val="0"/>
              </a:spcBef>
              <a:spcAft>
                <a:spcPts val="0"/>
              </a:spcAft>
              <a:buNone/>
            </a:pPr>
            <a:r>
              <a:rPr b="1" lang="en-GB" sz="1600">
                <a:solidFill>
                  <a:srgbClr val="03045D"/>
                </a:solidFill>
                <a:latin typeface="Poppins"/>
                <a:ea typeface="Poppins"/>
                <a:cs typeface="Poppins"/>
                <a:sym typeface="Poppins"/>
              </a:rPr>
              <a:t>€ 3.5k</a:t>
            </a:r>
            <a:endParaRPr b="1" sz="1600">
              <a:solidFill>
                <a:srgbClr val="03045D"/>
              </a:solidFill>
              <a:latin typeface="Poppins"/>
              <a:ea typeface="Poppins"/>
              <a:cs typeface="Poppins"/>
              <a:sym typeface="Poppins"/>
            </a:endParaRPr>
          </a:p>
        </p:txBody>
      </p:sp>
      <p:sp>
        <p:nvSpPr>
          <p:cNvPr id="485" name="Google Shape;485;p26"/>
          <p:cNvSpPr txBox="1"/>
          <p:nvPr/>
        </p:nvSpPr>
        <p:spPr>
          <a:xfrm>
            <a:off x="4910313" y="7789300"/>
            <a:ext cx="946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03045D"/>
                </a:solidFill>
                <a:latin typeface="Poppins"/>
                <a:ea typeface="Poppins"/>
                <a:cs typeface="Poppins"/>
                <a:sym typeface="Poppins"/>
              </a:rPr>
              <a:t>CLV</a:t>
            </a:r>
            <a:endParaRPr b="1" sz="1600">
              <a:solidFill>
                <a:srgbClr val="03045D"/>
              </a:solidFill>
              <a:latin typeface="Poppins"/>
              <a:ea typeface="Poppins"/>
              <a:cs typeface="Poppins"/>
              <a:sym typeface="Poppins"/>
            </a:endParaRPr>
          </a:p>
          <a:p>
            <a:pPr indent="0" lvl="0" marL="0" rtl="0" algn="ctr">
              <a:spcBef>
                <a:spcPts val="0"/>
              </a:spcBef>
              <a:spcAft>
                <a:spcPts val="0"/>
              </a:spcAft>
              <a:buNone/>
            </a:pPr>
            <a:r>
              <a:rPr b="1" lang="en-GB" sz="1600">
                <a:solidFill>
                  <a:srgbClr val="03045D"/>
                </a:solidFill>
                <a:latin typeface="Poppins"/>
                <a:ea typeface="Poppins"/>
                <a:cs typeface="Poppins"/>
                <a:sym typeface="Poppins"/>
              </a:rPr>
              <a:t>€ 17.7k</a:t>
            </a:r>
            <a:endParaRPr b="1" sz="1600">
              <a:solidFill>
                <a:srgbClr val="03045D"/>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cxnSp>
        <p:nvCxnSpPr>
          <p:cNvPr id="490" name="Google Shape;490;p27"/>
          <p:cNvCxnSpPr/>
          <p:nvPr/>
        </p:nvCxnSpPr>
        <p:spPr>
          <a:xfrm flipH="1" rot="10800000">
            <a:off x="1620675" y="4173150"/>
            <a:ext cx="447000" cy="111600"/>
          </a:xfrm>
          <a:prstGeom prst="straightConnector1">
            <a:avLst/>
          </a:prstGeom>
          <a:noFill/>
          <a:ln cap="flat" cmpd="sng" w="76200">
            <a:solidFill>
              <a:srgbClr val="2FA274"/>
            </a:solidFill>
            <a:prstDash val="solid"/>
            <a:round/>
            <a:headEnd len="med" w="med" type="none"/>
            <a:tailEnd len="med" w="med" type="none"/>
          </a:ln>
        </p:spPr>
      </p:cxnSp>
      <p:cxnSp>
        <p:nvCxnSpPr>
          <p:cNvPr id="491" name="Google Shape;491;p27"/>
          <p:cNvCxnSpPr/>
          <p:nvPr/>
        </p:nvCxnSpPr>
        <p:spPr>
          <a:xfrm>
            <a:off x="2086350" y="4173000"/>
            <a:ext cx="465900" cy="93300"/>
          </a:xfrm>
          <a:prstGeom prst="straightConnector1">
            <a:avLst/>
          </a:prstGeom>
          <a:noFill/>
          <a:ln cap="flat" cmpd="sng" w="76200">
            <a:solidFill>
              <a:srgbClr val="2FA274"/>
            </a:solidFill>
            <a:prstDash val="solid"/>
            <a:round/>
            <a:headEnd len="med" w="med" type="none"/>
            <a:tailEnd len="med" w="med" type="none"/>
          </a:ln>
        </p:spPr>
      </p:cxnSp>
      <p:cxnSp>
        <p:nvCxnSpPr>
          <p:cNvPr id="492" name="Google Shape;492;p27"/>
          <p:cNvCxnSpPr/>
          <p:nvPr/>
        </p:nvCxnSpPr>
        <p:spPr>
          <a:xfrm flipH="1" rot="10800000">
            <a:off x="2514775" y="3502625"/>
            <a:ext cx="428400" cy="763500"/>
          </a:xfrm>
          <a:prstGeom prst="straightConnector1">
            <a:avLst/>
          </a:prstGeom>
          <a:noFill/>
          <a:ln cap="flat" cmpd="sng" w="76200">
            <a:solidFill>
              <a:srgbClr val="2FA274"/>
            </a:solidFill>
            <a:prstDash val="solid"/>
            <a:round/>
            <a:headEnd len="med" w="med" type="none"/>
            <a:tailEnd len="med" w="med" type="none"/>
          </a:ln>
        </p:spPr>
      </p:cxnSp>
      <p:sp>
        <p:nvSpPr>
          <p:cNvPr id="493" name="Google Shape;493;p27"/>
          <p:cNvSpPr/>
          <p:nvPr/>
        </p:nvSpPr>
        <p:spPr>
          <a:xfrm>
            <a:off x="1466475" y="4209425"/>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7"/>
          <p:cNvSpPr/>
          <p:nvPr/>
        </p:nvSpPr>
        <p:spPr>
          <a:xfrm>
            <a:off x="1944850" y="407718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a:off x="2385975" y="4145763"/>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a:off x="2850375" y="340403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7"/>
          <p:cNvSpPr/>
          <p:nvPr/>
        </p:nvSpPr>
        <p:spPr>
          <a:xfrm>
            <a:off x="3314775" y="441328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7"/>
          <p:cNvSpPr/>
          <p:nvPr/>
        </p:nvSpPr>
        <p:spPr>
          <a:xfrm>
            <a:off x="3774525" y="482648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p:nvPr/>
        </p:nvSpPr>
        <p:spPr>
          <a:xfrm>
            <a:off x="4243575" y="4345563"/>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0" name="Google Shape;500;p27"/>
          <p:cNvCxnSpPr/>
          <p:nvPr/>
        </p:nvCxnSpPr>
        <p:spPr>
          <a:xfrm flipH="1" rot="10800000">
            <a:off x="4817675" y="3818050"/>
            <a:ext cx="479700" cy="465900"/>
          </a:xfrm>
          <a:prstGeom prst="straightConnector1">
            <a:avLst/>
          </a:prstGeom>
          <a:noFill/>
          <a:ln cap="flat" cmpd="sng" w="76200">
            <a:solidFill>
              <a:srgbClr val="5DD4A5"/>
            </a:solidFill>
            <a:prstDash val="solid"/>
            <a:round/>
            <a:headEnd len="med" w="med" type="none"/>
            <a:tailEnd len="med" w="med" type="none"/>
          </a:ln>
        </p:spPr>
      </p:cxnSp>
      <p:sp>
        <p:nvSpPr>
          <p:cNvPr id="501" name="Google Shape;501;p27"/>
          <p:cNvSpPr/>
          <p:nvPr/>
        </p:nvSpPr>
        <p:spPr>
          <a:xfrm>
            <a:off x="4698675" y="417313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p:nvPr/>
        </p:nvSpPr>
        <p:spPr>
          <a:xfrm>
            <a:off x="5186350" y="3687563"/>
            <a:ext cx="223500" cy="223500"/>
          </a:xfrm>
          <a:prstGeom prst="ellipse">
            <a:avLst/>
          </a:prstGeom>
          <a:solidFill>
            <a:srgbClr val="5DD4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3" name="Google Shape;503;p27"/>
          <p:cNvCxnSpPr/>
          <p:nvPr/>
        </p:nvCxnSpPr>
        <p:spPr>
          <a:xfrm>
            <a:off x="2964275" y="3520250"/>
            <a:ext cx="465600" cy="1010700"/>
          </a:xfrm>
          <a:prstGeom prst="straightConnector1">
            <a:avLst/>
          </a:prstGeom>
          <a:noFill/>
          <a:ln cap="flat" cmpd="sng" w="76200">
            <a:solidFill>
              <a:srgbClr val="2FA274"/>
            </a:solidFill>
            <a:prstDash val="solid"/>
            <a:round/>
            <a:headEnd len="med" w="med" type="none"/>
            <a:tailEnd len="med" w="med" type="none"/>
          </a:ln>
        </p:spPr>
      </p:cxnSp>
      <p:cxnSp>
        <p:nvCxnSpPr>
          <p:cNvPr id="504" name="Google Shape;504;p27"/>
          <p:cNvCxnSpPr/>
          <p:nvPr/>
        </p:nvCxnSpPr>
        <p:spPr>
          <a:xfrm>
            <a:off x="1109395" y="4838100"/>
            <a:ext cx="6039000" cy="0"/>
          </a:xfrm>
          <a:prstGeom prst="straightConnector1">
            <a:avLst/>
          </a:prstGeom>
          <a:noFill/>
          <a:ln cap="flat" cmpd="sng" w="28575">
            <a:solidFill>
              <a:srgbClr val="FAC30D"/>
            </a:solidFill>
            <a:prstDash val="solid"/>
            <a:round/>
            <a:headEnd len="med" w="med" type="none"/>
            <a:tailEnd len="med" w="med" type="none"/>
          </a:ln>
        </p:spPr>
      </p:cxnSp>
      <p:cxnSp>
        <p:nvCxnSpPr>
          <p:cNvPr id="505" name="Google Shape;505;p27"/>
          <p:cNvCxnSpPr/>
          <p:nvPr/>
        </p:nvCxnSpPr>
        <p:spPr>
          <a:xfrm>
            <a:off x="3434625" y="4535425"/>
            <a:ext cx="442500" cy="400500"/>
          </a:xfrm>
          <a:prstGeom prst="straightConnector1">
            <a:avLst/>
          </a:prstGeom>
          <a:noFill/>
          <a:ln cap="flat" cmpd="sng" w="76200">
            <a:solidFill>
              <a:srgbClr val="2FA274"/>
            </a:solidFill>
            <a:prstDash val="solid"/>
            <a:round/>
            <a:headEnd len="med" w="med" type="none"/>
            <a:tailEnd len="med" w="med" type="none"/>
          </a:ln>
        </p:spPr>
      </p:cxnSp>
      <p:cxnSp>
        <p:nvCxnSpPr>
          <p:cNvPr id="506" name="Google Shape;506;p27"/>
          <p:cNvCxnSpPr/>
          <p:nvPr/>
        </p:nvCxnSpPr>
        <p:spPr>
          <a:xfrm flipH="1" rot="10800000">
            <a:off x="3909600" y="4465650"/>
            <a:ext cx="451800" cy="465600"/>
          </a:xfrm>
          <a:prstGeom prst="straightConnector1">
            <a:avLst/>
          </a:prstGeom>
          <a:noFill/>
          <a:ln cap="flat" cmpd="sng" w="76200">
            <a:solidFill>
              <a:srgbClr val="2FA274"/>
            </a:solidFill>
            <a:prstDash val="solid"/>
            <a:round/>
            <a:headEnd len="med" w="med" type="none"/>
            <a:tailEnd len="med" w="med" type="none"/>
          </a:ln>
        </p:spPr>
      </p:cxnSp>
      <p:cxnSp>
        <p:nvCxnSpPr>
          <p:cNvPr id="507" name="Google Shape;507;p27"/>
          <p:cNvCxnSpPr/>
          <p:nvPr/>
        </p:nvCxnSpPr>
        <p:spPr>
          <a:xfrm flipH="1" rot="10800000">
            <a:off x="4365975" y="4293050"/>
            <a:ext cx="451800" cy="163200"/>
          </a:xfrm>
          <a:prstGeom prst="straightConnector1">
            <a:avLst/>
          </a:prstGeom>
          <a:noFill/>
          <a:ln cap="flat" cmpd="sng" w="76200">
            <a:solidFill>
              <a:srgbClr val="2FA274"/>
            </a:solidFill>
            <a:prstDash val="solid"/>
            <a:round/>
            <a:headEnd len="med" w="med" type="none"/>
            <a:tailEnd len="med" w="med" type="none"/>
          </a:ln>
        </p:spPr>
      </p:cxnSp>
      <p:cxnSp>
        <p:nvCxnSpPr>
          <p:cNvPr id="508" name="Google Shape;508;p27"/>
          <p:cNvCxnSpPr/>
          <p:nvPr/>
        </p:nvCxnSpPr>
        <p:spPr>
          <a:xfrm rot="10800000">
            <a:off x="1419275" y="3047400"/>
            <a:ext cx="0" cy="1943100"/>
          </a:xfrm>
          <a:prstGeom prst="straightConnector1">
            <a:avLst/>
          </a:prstGeom>
          <a:noFill/>
          <a:ln cap="flat" cmpd="sng" w="28575">
            <a:solidFill>
              <a:srgbClr val="FAC30D"/>
            </a:solidFill>
            <a:prstDash val="solid"/>
            <a:round/>
            <a:headEnd len="med" w="med" type="none"/>
            <a:tailEnd len="med" w="med" type="none"/>
          </a:ln>
        </p:spPr>
      </p:cxnSp>
      <p:sp>
        <p:nvSpPr>
          <p:cNvPr id="509" name="Google Shape;509;p27"/>
          <p:cNvSpPr txBox="1"/>
          <p:nvPr/>
        </p:nvSpPr>
        <p:spPr>
          <a:xfrm>
            <a:off x="1524050"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a:t>
            </a:r>
            <a:endParaRPr b="1">
              <a:solidFill>
                <a:schemeClr val="lt1"/>
              </a:solidFill>
              <a:latin typeface="Poppins"/>
              <a:ea typeface="Poppins"/>
              <a:cs typeface="Poppins"/>
              <a:sym typeface="Poppins"/>
            </a:endParaRPr>
          </a:p>
        </p:txBody>
      </p:sp>
      <p:sp>
        <p:nvSpPr>
          <p:cNvPr id="510" name="Google Shape;510;p27"/>
          <p:cNvSpPr txBox="1"/>
          <p:nvPr/>
        </p:nvSpPr>
        <p:spPr>
          <a:xfrm>
            <a:off x="1990775"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2</a:t>
            </a:r>
            <a:endParaRPr b="1">
              <a:solidFill>
                <a:schemeClr val="lt1"/>
              </a:solidFill>
              <a:latin typeface="Poppins"/>
              <a:ea typeface="Poppins"/>
              <a:cs typeface="Poppins"/>
              <a:sym typeface="Poppins"/>
            </a:endParaRPr>
          </a:p>
        </p:txBody>
      </p:sp>
      <p:sp>
        <p:nvSpPr>
          <p:cNvPr id="511" name="Google Shape;511;p27"/>
          <p:cNvSpPr txBox="1"/>
          <p:nvPr/>
        </p:nvSpPr>
        <p:spPr>
          <a:xfrm>
            <a:off x="2457500"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3</a:t>
            </a:r>
            <a:endParaRPr b="1">
              <a:solidFill>
                <a:schemeClr val="lt1"/>
              </a:solidFill>
              <a:latin typeface="Poppins"/>
              <a:ea typeface="Poppins"/>
              <a:cs typeface="Poppins"/>
              <a:sym typeface="Poppins"/>
            </a:endParaRPr>
          </a:p>
        </p:txBody>
      </p:sp>
      <p:sp>
        <p:nvSpPr>
          <p:cNvPr id="512" name="Google Shape;512;p27"/>
          <p:cNvSpPr txBox="1"/>
          <p:nvPr/>
        </p:nvSpPr>
        <p:spPr>
          <a:xfrm>
            <a:off x="2924225"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4</a:t>
            </a:r>
            <a:endParaRPr b="1">
              <a:solidFill>
                <a:schemeClr val="lt1"/>
              </a:solidFill>
              <a:latin typeface="Poppins"/>
              <a:ea typeface="Poppins"/>
              <a:cs typeface="Poppins"/>
              <a:sym typeface="Poppins"/>
            </a:endParaRPr>
          </a:p>
        </p:txBody>
      </p:sp>
      <p:sp>
        <p:nvSpPr>
          <p:cNvPr id="513" name="Google Shape;513;p27"/>
          <p:cNvSpPr txBox="1"/>
          <p:nvPr/>
        </p:nvSpPr>
        <p:spPr>
          <a:xfrm>
            <a:off x="3390950"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5</a:t>
            </a:r>
            <a:endParaRPr b="1">
              <a:solidFill>
                <a:schemeClr val="lt1"/>
              </a:solidFill>
              <a:latin typeface="Poppins"/>
              <a:ea typeface="Poppins"/>
              <a:cs typeface="Poppins"/>
              <a:sym typeface="Poppins"/>
            </a:endParaRPr>
          </a:p>
        </p:txBody>
      </p:sp>
      <p:sp>
        <p:nvSpPr>
          <p:cNvPr id="514" name="Google Shape;514;p27"/>
          <p:cNvSpPr txBox="1"/>
          <p:nvPr/>
        </p:nvSpPr>
        <p:spPr>
          <a:xfrm>
            <a:off x="3857675"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6</a:t>
            </a:r>
            <a:endParaRPr b="1">
              <a:solidFill>
                <a:schemeClr val="lt1"/>
              </a:solidFill>
              <a:latin typeface="Poppins"/>
              <a:ea typeface="Poppins"/>
              <a:cs typeface="Poppins"/>
              <a:sym typeface="Poppins"/>
            </a:endParaRPr>
          </a:p>
        </p:txBody>
      </p:sp>
      <p:sp>
        <p:nvSpPr>
          <p:cNvPr id="515" name="Google Shape;515;p27"/>
          <p:cNvSpPr txBox="1"/>
          <p:nvPr/>
        </p:nvSpPr>
        <p:spPr>
          <a:xfrm>
            <a:off x="4324400"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7</a:t>
            </a:r>
            <a:endParaRPr b="1">
              <a:solidFill>
                <a:schemeClr val="lt1"/>
              </a:solidFill>
              <a:latin typeface="Poppins"/>
              <a:ea typeface="Poppins"/>
              <a:cs typeface="Poppins"/>
              <a:sym typeface="Poppins"/>
            </a:endParaRPr>
          </a:p>
        </p:txBody>
      </p:sp>
      <p:sp>
        <p:nvSpPr>
          <p:cNvPr id="516" name="Google Shape;516;p27"/>
          <p:cNvSpPr txBox="1"/>
          <p:nvPr/>
        </p:nvSpPr>
        <p:spPr>
          <a:xfrm>
            <a:off x="4791125"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8</a:t>
            </a:r>
            <a:endParaRPr b="1">
              <a:solidFill>
                <a:schemeClr val="lt1"/>
              </a:solidFill>
              <a:latin typeface="Poppins"/>
              <a:ea typeface="Poppins"/>
              <a:cs typeface="Poppins"/>
              <a:sym typeface="Poppins"/>
            </a:endParaRPr>
          </a:p>
        </p:txBody>
      </p:sp>
      <p:sp>
        <p:nvSpPr>
          <p:cNvPr id="517" name="Google Shape;517;p27"/>
          <p:cNvSpPr txBox="1"/>
          <p:nvPr/>
        </p:nvSpPr>
        <p:spPr>
          <a:xfrm>
            <a:off x="5257850" y="499050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9</a:t>
            </a:r>
            <a:endParaRPr b="1">
              <a:solidFill>
                <a:schemeClr val="lt1"/>
              </a:solidFill>
              <a:latin typeface="Poppins"/>
              <a:ea typeface="Poppins"/>
              <a:cs typeface="Poppins"/>
              <a:sym typeface="Poppins"/>
            </a:endParaRPr>
          </a:p>
        </p:txBody>
      </p:sp>
      <p:sp>
        <p:nvSpPr>
          <p:cNvPr id="518" name="Google Shape;518;p27"/>
          <p:cNvSpPr txBox="1"/>
          <p:nvPr/>
        </p:nvSpPr>
        <p:spPr>
          <a:xfrm>
            <a:off x="5724575" y="4990500"/>
            <a:ext cx="45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10</a:t>
            </a:r>
            <a:endParaRPr b="1">
              <a:solidFill>
                <a:schemeClr val="lt1"/>
              </a:solidFill>
              <a:latin typeface="Poppins"/>
              <a:ea typeface="Poppins"/>
              <a:cs typeface="Poppins"/>
              <a:sym typeface="Poppins"/>
            </a:endParaRPr>
          </a:p>
        </p:txBody>
      </p:sp>
      <p:sp>
        <p:nvSpPr>
          <p:cNvPr id="519" name="Google Shape;519;p27"/>
          <p:cNvSpPr txBox="1"/>
          <p:nvPr/>
        </p:nvSpPr>
        <p:spPr>
          <a:xfrm>
            <a:off x="6191300" y="4990500"/>
            <a:ext cx="42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11</a:t>
            </a:r>
            <a:endParaRPr b="1">
              <a:solidFill>
                <a:schemeClr val="lt1"/>
              </a:solidFill>
              <a:latin typeface="Poppins"/>
              <a:ea typeface="Poppins"/>
              <a:cs typeface="Poppins"/>
              <a:sym typeface="Poppins"/>
            </a:endParaRPr>
          </a:p>
        </p:txBody>
      </p:sp>
      <p:sp>
        <p:nvSpPr>
          <p:cNvPr id="520" name="Google Shape;520;p27"/>
          <p:cNvSpPr txBox="1"/>
          <p:nvPr/>
        </p:nvSpPr>
        <p:spPr>
          <a:xfrm>
            <a:off x="6658025" y="4990500"/>
            <a:ext cx="36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12</a:t>
            </a:r>
            <a:endParaRPr b="1">
              <a:solidFill>
                <a:schemeClr val="lt1"/>
              </a:solidFill>
              <a:latin typeface="Poppins"/>
              <a:ea typeface="Poppins"/>
              <a:cs typeface="Poppins"/>
              <a:sym typeface="Poppins"/>
            </a:endParaRPr>
          </a:p>
        </p:txBody>
      </p:sp>
      <p:sp>
        <p:nvSpPr>
          <p:cNvPr id="521" name="Google Shape;521;p27"/>
          <p:cNvSpPr txBox="1"/>
          <p:nvPr/>
        </p:nvSpPr>
        <p:spPr>
          <a:xfrm>
            <a:off x="1274700" y="1907200"/>
            <a:ext cx="5010600" cy="10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1"/>
                </a:solidFill>
                <a:latin typeface="Poppins SemiBold"/>
                <a:ea typeface="Poppins SemiBold"/>
                <a:cs typeface="Poppins SemiBold"/>
                <a:sym typeface="Poppins SemiBold"/>
              </a:rPr>
              <a:t>Client and cash influx</a:t>
            </a:r>
            <a:endParaRPr sz="2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GB" sz="1800">
                <a:solidFill>
                  <a:schemeClr val="lt1"/>
                </a:solidFill>
                <a:latin typeface="Poppins Light"/>
                <a:ea typeface="Poppins Light"/>
                <a:cs typeface="Poppins Light"/>
                <a:sym typeface="Poppins Light"/>
              </a:rPr>
              <a:t>We notice every year a downturn just before the </a:t>
            </a:r>
            <a:r>
              <a:rPr b="1" lang="en-GB" sz="1800">
                <a:solidFill>
                  <a:schemeClr val="lt1"/>
                </a:solidFill>
                <a:latin typeface="Poppins"/>
                <a:ea typeface="Poppins"/>
                <a:cs typeface="Poppins"/>
                <a:sym typeface="Poppins"/>
              </a:rPr>
              <a:t>summer</a:t>
            </a:r>
            <a:r>
              <a:rPr lang="en-GB" sz="1800">
                <a:solidFill>
                  <a:schemeClr val="lt1"/>
                </a:solidFill>
                <a:latin typeface="Poppins Light"/>
                <a:ea typeface="Poppins Light"/>
                <a:cs typeface="Poppins Light"/>
                <a:sym typeface="Poppins Light"/>
              </a:rPr>
              <a:t>, and a </a:t>
            </a:r>
            <a:r>
              <a:rPr b="1" lang="en-GB" sz="1800">
                <a:solidFill>
                  <a:schemeClr val="lt1"/>
                </a:solidFill>
                <a:latin typeface="Poppins"/>
                <a:ea typeface="Poppins"/>
                <a:cs typeface="Poppins"/>
                <a:sym typeface="Poppins"/>
              </a:rPr>
              <a:t>recovery</a:t>
            </a:r>
            <a:endParaRPr b="1" sz="1800">
              <a:solidFill>
                <a:schemeClr val="lt1"/>
              </a:solidFill>
              <a:latin typeface="Poppins"/>
              <a:ea typeface="Poppins"/>
              <a:cs typeface="Poppins"/>
              <a:sym typeface="Poppins"/>
            </a:endParaRPr>
          </a:p>
        </p:txBody>
      </p:sp>
      <p:cxnSp>
        <p:nvCxnSpPr>
          <p:cNvPr id="522" name="Google Shape;522;p27"/>
          <p:cNvCxnSpPr/>
          <p:nvPr/>
        </p:nvCxnSpPr>
        <p:spPr>
          <a:xfrm>
            <a:off x="3269075" y="2939950"/>
            <a:ext cx="550500" cy="1478400"/>
          </a:xfrm>
          <a:prstGeom prst="straightConnector1">
            <a:avLst/>
          </a:prstGeom>
          <a:noFill/>
          <a:ln cap="flat" cmpd="sng" w="28575">
            <a:solidFill>
              <a:schemeClr val="lt1"/>
            </a:solidFill>
            <a:prstDash val="solid"/>
            <a:round/>
            <a:headEnd len="med" w="med" type="none"/>
            <a:tailEnd len="med" w="med" type="triangle"/>
          </a:ln>
        </p:spPr>
      </p:cxnSp>
      <p:sp>
        <p:nvSpPr>
          <p:cNvPr id="523" name="Google Shape;523;p27"/>
          <p:cNvSpPr txBox="1"/>
          <p:nvPr>
            <p:ph idx="4294967295" type="title"/>
          </p:nvPr>
        </p:nvSpPr>
        <p:spPr>
          <a:xfrm>
            <a:off x="413175" y="215200"/>
            <a:ext cx="4057500" cy="147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lt1"/>
                </a:solidFill>
                <a:latin typeface="Cambria"/>
                <a:ea typeface="Cambria"/>
                <a:cs typeface="Cambria"/>
                <a:sym typeface="Cambria"/>
              </a:rPr>
              <a:t>Financials</a:t>
            </a:r>
            <a:endParaRPr b="1" sz="4800">
              <a:solidFill>
                <a:schemeClr val="lt1"/>
              </a:solidFill>
              <a:latin typeface="Cambria"/>
              <a:ea typeface="Cambria"/>
              <a:cs typeface="Cambria"/>
              <a:sym typeface="Cambria"/>
            </a:endParaRPr>
          </a:p>
          <a:p>
            <a:pPr indent="0" lvl="0" marL="0" rtl="0" algn="l">
              <a:spcBef>
                <a:spcPts val="0"/>
              </a:spcBef>
              <a:spcAft>
                <a:spcPts val="0"/>
              </a:spcAft>
              <a:buNone/>
            </a:pPr>
            <a:r>
              <a:rPr lang="en-GB" sz="3300">
                <a:solidFill>
                  <a:schemeClr val="lt1"/>
                </a:solidFill>
                <a:latin typeface="Cambria"/>
                <a:ea typeface="Cambria"/>
                <a:cs typeface="Cambria"/>
                <a:sym typeface="Cambria"/>
              </a:rPr>
              <a:t>Seasonal influx</a:t>
            </a:r>
            <a:endParaRPr sz="3300">
              <a:solidFill>
                <a:schemeClr val="lt1"/>
              </a:solidFill>
              <a:latin typeface="Cambria"/>
              <a:ea typeface="Cambria"/>
              <a:cs typeface="Cambria"/>
              <a:sym typeface="Cambria"/>
            </a:endParaRPr>
          </a:p>
        </p:txBody>
      </p:sp>
      <p:cxnSp>
        <p:nvCxnSpPr>
          <p:cNvPr id="524" name="Google Shape;524;p27"/>
          <p:cNvCxnSpPr/>
          <p:nvPr/>
        </p:nvCxnSpPr>
        <p:spPr>
          <a:xfrm>
            <a:off x="5020900" y="2939963"/>
            <a:ext cx="194700" cy="540300"/>
          </a:xfrm>
          <a:prstGeom prst="straightConnector1">
            <a:avLst/>
          </a:prstGeom>
          <a:noFill/>
          <a:ln cap="flat" cmpd="sng" w="28575">
            <a:solidFill>
              <a:schemeClr val="lt1"/>
            </a:solidFill>
            <a:prstDash val="solid"/>
            <a:round/>
            <a:headEnd len="med" w="med" type="none"/>
            <a:tailEnd len="med" w="med" type="triangle"/>
          </a:ln>
        </p:spPr>
      </p:cxnSp>
      <p:cxnSp>
        <p:nvCxnSpPr>
          <p:cNvPr id="525" name="Google Shape;525;p27"/>
          <p:cNvCxnSpPr/>
          <p:nvPr/>
        </p:nvCxnSpPr>
        <p:spPr>
          <a:xfrm>
            <a:off x="1109395" y="7629850"/>
            <a:ext cx="6039000" cy="0"/>
          </a:xfrm>
          <a:prstGeom prst="straightConnector1">
            <a:avLst/>
          </a:prstGeom>
          <a:noFill/>
          <a:ln cap="flat" cmpd="sng" w="28575">
            <a:solidFill>
              <a:srgbClr val="FAC30D"/>
            </a:solidFill>
            <a:prstDash val="solid"/>
            <a:round/>
            <a:headEnd len="med" w="med" type="none"/>
            <a:tailEnd len="med" w="med" type="none"/>
          </a:ln>
        </p:spPr>
      </p:cxnSp>
      <p:cxnSp>
        <p:nvCxnSpPr>
          <p:cNvPr id="526" name="Google Shape;526;p27"/>
          <p:cNvCxnSpPr/>
          <p:nvPr/>
        </p:nvCxnSpPr>
        <p:spPr>
          <a:xfrm rot="10800000">
            <a:off x="1439850" y="6524950"/>
            <a:ext cx="0" cy="1943100"/>
          </a:xfrm>
          <a:prstGeom prst="straightConnector1">
            <a:avLst/>
          </a:prstGeom>
          <a:noFill/>
          <a:ln cap="flat" cmpd="sng" w="28575">
            <a:solidFill>
              <a:srgbClr val="FAC30D"/>
            </a:solidFill>
            <a:prstDash val="solid"/>
            <a:round/>
            <a:headEnd len="med" w="med" type="none"/>
            <a:tailEnd len="med" w="med" type="none"/>
          </a:ln>
        </p:spPr>
      </p:cxnSp>
      <p:sp>
        <p:nvSpPr>
          <p:cNvPr id="527" name="Google Shape;527;p27"/>
          <p:cNvSpPr txBox="1"/>
          <p:nvPr/>
        </p:nvSpPr>
        <p:spPr>
          <a:xfrm>
            <a:off x="1544625"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a:t>
            </a:r>
            <a:endParaRPr b="1">
              <a:solidFill>
                <a:schemeClr val="lt1"/>
              </a:solidFill>
              <a:latin typeface="Poppins"/>
              <a:ea typeface="Poppins"/>
              <a:cs typeface="Poppins"/>
              <a:sym typeface="Poppins"/>
            </a:endParaRPr>
          </a:p>
        </p:txBody>
      </p:sp>
      <p:sp>
        <p:nvSpPr>
          <p:cNvPr id="528" name="Google Shape;528;p27"/>
          <p:cNvSpPr txBox="1"/>
          <p:nvPr/>
        </p:nvSpPr>
        <p:spPr>
          <a:xfrm>
            <a:off x="2011350"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2</a:t>
            </a:r>
            <a:endParaRPr b="1">
              <a:solidFill>
                <a:schemeClr val="lt1"/>
              </a:solidFill>
              <a:latin typeface="Poppins"/>
              <a:ea typeface="Poppins"/>
              <a:cs typeface="Poppins"/>
              <a:sym typeface="Poppins"/>
            </a:endParaRPr>
          </a:p>
        </p:txBody>
      </p:sp>
      <p:sp>
        <p:nvSpPr>
          <p:cNvPr id="529" name="Google Shape;529;p27"/>
          <p:cNvSpPr txBox="1"/>
          <p:nvPr/>
        </p:nvSpPr>
        <p:spPr>
          <a:xfrm>
            <a:off x="2478075"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3</a:t>
            </a:r>
            <a:endParaRPr b="1">
              <a:solidFill>
                <a:schemeClr val="lt1"/>
              </a:solidFill>
              <a:latin typeface="Poppins"/>
              <a:ea typeface="Poppins"/>
              <a:cs typeface="Poppins"/>
              <a:sym typeface="Poppins"/>
            </a:endParaRPr>
          </a:p>
        </p:txBody>
      </p:sp>
      <p:sp>
        <p:nvSpPr>
          <p:cNvPr id="530" name="Google Shape;530;p27"/>
          <p:cNvSpPr txBox="1"/>
          <p:nvPr/>
        </p:nvSpPr>
        <p:spPr>
          <a:xfrm>
            <a:off x="2944800"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4</a:t>
            </a:r>
            <a:endParaRPr b="1">
              <a:solidFill>
                <a:schemeClr val="lt1"/>
              </a:solidFill>
              <a:latin typeface="Poppins"/>
              <a:ea typeface="Poppins"/>
              <a:cs typeface="Poppins"/>
              <a:sym typeface="Poppins"/>
            </a:endParaRPr>
          </a:p>
        </p:txBody>
      </p:sp>
      <p:sp>
        <p:nvSpPr>
          <p:cNvPr id="531" name="Google Shape;531;p27"/>
          <p:cNvSpPr txBox="1"/>
          <p:nvPr/>
        </p:nvSpPr>
        <p:spPr>
          <a:xfrm>
            <a:off x="3411525"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5</a:t>
            </a:r>
            <a:endParaRPr b="1">
              <a:solidFill>
                <a:schemeClr val="lt1"/>
              </a:solidFill>
              <a:latin typeface="Poppins"/>
              <a:ea typeface="Poppins"/>
              <a:cs typeface="Poppins"/>
              <a:sym typeface="Poppins"/>
            </a:endParaRPr>
          </a:p>
        </p:txBody>
      </p:sp>
      <p:sp>
        <p:nvSpPr>
          <p:cNvPr id="532" name="Google Shape;532;p27"/>
          <p:cNvSpPr txBox="1"/>
          <p:nvPr/>
        </p:nvSpPr>
        <p:spPr>
          <a:xfrm>
            <a:off x="3878250"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6</a:t>
            </a:r>
            <a:endParaRPr b="1">
              <a:solidFill>
                <a:schemeClr val="lt1"/>
              </a:solidFill>
              <a:latin typeface="Poppins"/>
              <a:ea typeface="Poppins"/>
              <a:cs typeface="Poppins"/>
              <a:sym typeface="Poppins"/>
            </a:endParaRPr>
          </a:p>
        </p:txBody>
      </p:sp>
      <p:sp>
        <p:nvSpPr>
          <p:cNvPr id="533" name="Google Shape;533;p27"/>
          <p:cNvSpPr txBox="1"/>
          <p:nvPr/>
        </p:nvSpPr>
        <p:spPr>
          <a:xfrm>
            <a:off x="4344975"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7</a:t>
            </a:r>
            <a:endParaRPr b="1">
              <a:solidFill>
                <a:schemeClr val="lt1"/>
              </a:solidFill>
              <a:latin typeface="Poppins"/>
              <a:ea typeface="Poppins"/>
              <a:cs typeface="Poppins"/>
              <a:sym typeface="Poppins"/>
            </a:endParaRPr>
          </a:p>
        </p:txBody>
      </p:sp>
      <p:sp>
        <p:nvSpPr>
          <p:cNvPr id="534" name="Google Shape;534;p27"/>
          <p:cNvSpPr txBox="1"/>
          <p:nvPr/>
        </p:nvSpPr>
        <p:spPr>
          <a:xfrm>
            <a:off x="4811700"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8</a:t>
            </a:r>
            <a:endParaRPr b="1">
              <a:solidFill>
                <a:schemeClr val="lt1"/>
              </a:solidFill>
              <a:latin typeface="Poppins"/>
              <a:ea typeface="Poppins"/>
              <a:cs typeface="Poppins"/>
              <a:sym typeface="Poppins"/>
            </a:endParaRPr>
          </a:p>
        </p:txBody>
      </p:sp>
      <p:sp>
        <p:nvSpPr>
          <p:cNvPr id="535" name="Google Shape;535;p27"/>
          <p:cNvSpPr txBox="1"/>
          <p:nvPr/>
        </p:nvSpPr>
        <p:spPr>
          <a:xfrm>
            <a:off x="5278425" y="7782250"/>
            <a:ext cx="2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9</a:t>
            </a:r>
            <a:endParaRPr b="1">
              <a:solidFill>
                <a:schemeClr val="lt1"/>
              </a:solidFill>
              <a:latin typeface="Poppins"/>
              <a:ea typeface="Poppins"/>
              <a:cs typeface="Poppins"/>
              <a:sym typeface="Poppins"/>
            </a:endParaRPr>
          </a:p>
        </p:txBody>
      </p:sp>
      <p:sp>
        <p:nvSpPr>
          <p:cNvPr id="536" name="Google Shape;536;p27"/>
          <p:cNvSpPr txBox="1"/>
          <p:nvPr/>
        </p:nvSpPr>
        <p:spPr>
          <a:xfrm>
            <a:off x="5745150" y="7782250"/>
            <a:ext cx="45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10</a:t>
            </a:r>
            <a:endParaRPr b="1">
              <a:solidFill>
                <a:schemeClr val="lt1"/>
              </a:solidFill>
              <a:latin typeface="Poppins"/>
              <a:ea typeface="Poppins"/>
              <a:cs typeface="Poppins"/>
              <a:sym typeface="Poppins"/>
            </a:endParaRPr>
          </a:p>
        </p:txBody>
      </p:sp>
      <p:sp>
        <p:nvSpPr>
          <p:cNvPr id="537" name="Google Shape;537;p27"/>
          <p:cNvSpPr txBox="1"/>
          <p:nvPr/>
        </p:nvSpPr>
        <p:spPr>
          <a:xfrm>
            <a:off x="6211875" y="7782250"/>
            <a:ext cx="42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11</a:t>
            </a:r>
            <a:endParaRPr b="1">
              <a:solidFill>
                <a:schemeClr val="lt1"/>
              </a:solidFill>
              <a:latin typeface="Poppins"/>
              <a:ea typeface="Poppins"/>
              <a:cs typeface="Poppins"/>
              <a:sym typeface="Poppins"/>
            </a:endParaRPr>
          </a:p>
        </p:txBody>
      </p:sp>
      <p:sp>
        <p:nvSpPr>
          <p:cNvPr id="538" name="Google Shape;538;p27"/>
          <p:cNvSpPr txBox="1"/>
          <p:nvPr/>
        </p:nvSpPr>
        <p:spPr>
          <a:xfrm>
            <a:off x="6678600" y="7782250"/>
            <a:ext cx="36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12</a:t>
            </a:r>
            <a:endParaRPr b="1">
              <a:solidFill>
                <a:schemeClr val="lt1"/>
              </a:solidFill>
              <a:latin typeface="Poppins"/>
              <a:ea typeface="Poppins"/>
              <a:cs typeface="Poppins"/>
              <a:sym typeface="Poppins"/>
            </a:endParaRPr>
          </a:p>
        </p:txBody>
      </p:sp>
      <p:cxnSp>
        <p:nvCxnSpPr>
          <p:cNvPr id="539" name="Google Shape;539;p27"/>
          <p:cNvCxnSpPr/>
          <p:nvPr/>
        </p:nvCxnSpPr>
        <p:spPr>
          <a:xfrm>
            <a:off x="1806875" y="7867675"/>
            <a:ext cx="465600" cy="149100"/>
          </a:xfrm>
          <a:prstGeom prst="straightConnector1">
            <a:avLst/>
          </a:prstGeom>
          <a:noFill/>
          <a:ln cap="flat" cmpd="sng" w="76200">
            <a:solidFill>
              <a:srgbClr val="2FA274"/>
            </a:solidFill>
            <a:prstDash val="solid"/>
            <a:round/>
            <a:headEnd len="med" w="med" type="none"/>
            <a:tailEnd len="med" w="med" type="none"/>
          </a:ln>
        </p:spPr>
      </p:cxnSp>
      <p:cxnSp>
        <p:nvCxnSpPr>
          <p:cNvPr id="540" name="Google Shape;540;p27"/>
          <p:cNvCxnSpPr/>
          <p:nvPr/>
        </p:nvCxnSpPr>
        <p:spPr>
          <a:xfrm>
            <a:off x="1109395" y="7379225"/>
            <a:ext cx="6039000" cy="0"/>
          </a:xfrm>
          <a:prstGeom prst="straightConnector1">
            <a:avLst/>
          </a:prstGeom>
          <a:noFill/>
          <a:ln cap="flat" cmpd="sng" w="9525">
            <a:solidFill>
              <a:srgbClr val="FAC30D"/>
            </a:solidFill>
            <a:prstDash val="solid"/>
            <a:round/>
            <a:headEnd len="med" w="med" type="none"/>
            <a:tailEnd len="med" w="med" type="none"/>
          </a:ln>
        </p:spPr>
      </p:cxnSp>
      <p:cxnSp>
        <p:nvCxnSpPr>
          <p:cNvPr id="541" name="Google Shape;541;p27"/>
          <p:cNvCxnSpPr/>
          <p:nvPr/>
        </p:nvCxnSpPr>
        <p:spPr>
          <a:xfrm flipH="1" rot="10800000">
            <a:off x="2263225" y="7690875"/>
            <a:ext cx="447000" cy="316500"/>
          </a:xfrm>
          <a:prstGeom prst="straightConnector1">
            <a:avLst/>
          </a:prstGeom>
          <a:noFill/>
          <a:ln cap="flat" cmpd="sng" w="76200">
            <a:solidFill>
              <a:srgbClr val="2FA274"/>
            </a:solidFill>
            <a:prstDash val="solid"/>
            <a:round/>
            <a:headEnd len="med" w="med" type="none"/>
            <a:tailEnd len="med" w="med" type="none"/>
          </a:ln>
        </p:spPr>
      </p:cxnSp>
      <p:cxnSp>
        <p:nvCxnSpPr>
          <p:cNvPr id="542" name="Google Shape;542;p27"/>
          <p:cNvCxnSpPr/>
          <p:nvPr/>
        </p:nvCxnSpPr>
        <p:spPr>
          <a:xfrm>
            <a:off x="1109395" y="6906775"/>
            <a:ext cx="6039000" cy="0"/>
          </a:xfrm>
          <a:prstGeom prst="straightConnector1">
            <a:avLst/>
          </a:prstGeom>
          <a:noFill/>
          <a:ln cap="flat" cmpd="sng" w="9525">
            <a:solidFill>
              <a:srgbClr val="FAC30D"/>
            </a:solidFill>
            <a:prstDash val="solid"/>
            <a:round/>
            <a:headEnd len="med" w="med" type="none"/>
            <a:tailEnd len="med" w="med" type="none"/>
          </a:ln>
        </p:spPr>
      </p:cxnSp>
      <p:sp>
        <p:nvSpPr>
          <p:cNvPr id="543" name="Google Shape;543;p27"/>
          <p:cNvSpPr/>
          <p:nvPr/>
        </p:nvSpPr>
        <p:spPr>
          <a:xfrm>
            <a:off x="1620575" y="7523025"/>
            <a:ext cx="288600" cy="93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7"/>
          <p:cNvSpPr/>
          <p:nvPr/>
        </p:nvSpPr>
        <p:spPr>
          <a:xfrm>
            <a:off x="2104750" y="7578823"/>
            <a:ext cx="288600" cy="3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7"/>
          <p:cNvSpPr/>
          <p:nvPr/>
        </p:nvSpPr>
        <p:spPr>
          <a:xfrm>
            <a:off x="2564025" y="7453125"/>
            <a:ext cx="288600" cy="163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6" name="Google Shape;546;p27"/>
          <p:cNvCxnSpPr/>
          <p:nvPr/>
        </p:nvCxnSpPr>
        <p:spPr>
          <a:xfrm>
            <a:off x="1109395" y="7143000"/>
            <a:ext cx="6039000" cy="0"/>
          </a:xfrm>
          <a:prstGeom prst="straightConnector1">
            <a:avLst/>
          </a:prstGeom>
          <a:noFill/>
          <a:ln cap="flat" cmpd="sng" w="9525">
            <a:solidFill>
              <a:srgbClr val="FAC30D"/>
            </a:solidFill>
            <a:prstDash val="solid"/>
            <a:round/>
            <a:headEnd len="med" w="med" type="none"/>
            <a:tailEnd len="med" w="med" type="none"/>
          </a:ln>
        </p:spPr>
      </p:cxnSp>
      <p:sp>
        <p:nvSpPr>
          <p:cNvPr id="547" name="Google Shape;547;p27"/>
          <p:cNvSpPr/>
          <p:nvPr/>
        </p:nvSpPr>
        <p:spPr>
          <a:xfrm>
            <a:off x="2982775" y="6800830"/>
            <a:ext cx="288600" cy="815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7"/>
          <p:cNvSpPr/>
          <p:nvPr/>
        </p:nvSpPr>
        <p:spPr>
          <a:xfrm>
            <a:off x="3422700" y="7523176"/>
            <a:ext cx="288600" cy="93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7"/>
          <p:cNvSpPr/>
          <p:nvPr/>
        </p:nvSpPr>
        <p:spPr>
          <a:xfrm flipH="1" rot="10800000">
            <a:off x="3878250" y="7648623"/>
            <a:ext cx="288600" cy="48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7"/>
          <p:cNvSpPr/>
          <p:nvPr/>
        </p:nvSpPr>
        <p:spPr>
          <a:xfrm>
            <a:off x="4403000" y="7350524"/>
            <a:ext cx="288600" cy="265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a:off x="4784925" y="7197201"/>
            <a:ext cx="288600" cy="419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7"/>
          <p:cNvSpPr/>
          <p:nvPr/>
        </p:nvSpPr>
        <p:spPr>
          <a:xfrm>
            <a:off x="5289975" y="6706674"/>
            <a:ext cx="288600" cy="90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3" name="Google Shape;553;p27"/>
          <p:cNvCxnSpPr/>
          <p:nvPr/>
        </p:nvCxnSpPr>
        <p:spPr>
          <a:xfrm flipH="1" rot="10800000">
            <a:off x="2700975" y="7122500"/>
            <a:ext cx="428400" cy="549600"/>
          </a:xfrm>
          <a:prstGeom prst="straightConnector1">
            <a:avLst/>
          </a:prstGeom>
          <a:noFill/>
          <a:ln cap="flat" cmpd="sng" w="76200">
            <a:solidFill>
              <a:srgbClr val="2FA274"/>
            </a:solidFill>
            <a:prstDash val="solid"/>
            <a:round/>
            <a:headEnd len="med" w="med" type="none"/>
            <a:tailEnd len="med" w="med" type="none"/>
          </a:ln>
        </p:spPr>
      </p:cxnSp>
      <p:cxnSp>
        <p:nvCxnSpPr>
          <p:cNvPr id="554" name="Google Shape;554;p27"/>
          <p:cNvCxnSpPr/>
          <p:nvPr/>
        </p:nvCxnSpPr>
        <p:spPr>
          <a:xfrm rot="10800000">
            <a:off x="3138775" y="7113450"/>
            <a:ext cx="465600" cy="1136100"/>
          </a:xfrm>
          <a:prstGeom prst="straightConnector1">
            <a:avLst/>
          </a:prstGeom>
          <a:noFill/>
          <a:ln cap="flat" cmpd="sng" w="76200">
            <a:solidFill>
              <a:srgbClr val="2FA274"/>
            </a:solidFill>
            <a:prstDash val="solid"/>
            <a:round/>
            <a:headEnd len="med" w="med" type="none"/>
            <a:tailEnd len="med" w="med" type="none"/>
          </a:ln>
        </p:spPr>
      </p:cxnSp>
      <p:cxnSp>
        <p:nvCxnSpPr>
          <p:cNvPr id="555" name="Google Shape;555;p27"/>
          <p:cNvCxnSpPr/>
          <p:nvPr/>
        </p:nvCxnSpPr>
        <p:spPr>
          <a:xfrm rot="10800000">
            <a:off x="3585800" y="8230900"/>
            <a:ext cx="437700" cy="195600"/>
          </a:xfrm>
          <a:prstGeom prst="straightConnector1">
            <a:avLst/>
          </a:prstGeom>
          <a:noFill/>
          <a:ln cap="flat" cmpd="sng" w="76200">
            <a:solidFill>
              <a:srgbClr val="2FA274"/>
            </a:solidFill>
            <a:prstDash val="solid"/>
            <a:round/>
            <a:headEnd len="med" w="med" type="none"/>
            <a:tailEnd len="med" w="med" type="none"/>
          </a:ln>
        </p:spPr>
      </p:cxnSp>
      <p:cxnSp>
        <p:nvCxnSpPr>
          <p:cNvPr id="556" name="Google Shape;556;p27"/>
          <p:cNvCxnSpPr/>
          <p:nvPr/>
        </p:nvCxnSpPr>
        <p:spPr>
          <a:xfrm flipH="1">
            <a:off x="4004650" y="7551025"/>
            <a:ext cx="465900" cy="875400"/>
          </a:xfrm>
          <a:prstGeom prst="straightConnector1">
            <a:avLst/>
          </a:prstGeom>
          <a:noFill/>
          <a:ln cap="flat" cmpd="sng" w="76200">
            <a:solidFill>
              <a:srgbClr val="2FA274"/>
            </a:solidFill>
            <a:prstDash val="solid"/>
            <a:round/>
            <a:headEnd len="med" w="med" type="none"/>
            <a:tailEnd len="med" w="med" type="none"/>
          </a:ln>
        </p:spPr>
      </p:cxnSp>
      <p:cxnSp>
        <p:nvCxnSpPr>
          <p:cNvPr id="557" name="Google Shape;557;p27"/>
          <p:cNvCxnSpPr/>
          <p:nvPr/>
        </p:nvCxnSpPr>
        <p:spPr>
          <a:xfrm flipH="1">
            <a:off x="4470600" y="7383375"/>
            <a:ext cx="437700" cy="177000"/>
          </a:xfrm>
          <a:prstGeom prst="straightConnector1">
            <a:avLst/>
          </a:prstGeom>
          <a:noFill/>
          <a:ln cap="flat" cmpd="sng" w="76200">
            <a:solidFill>
              <a:srgbClr val="2FA274"/>
            </a:solidFill>
            <a:prstDash val="solid"/>
            <a:round/>
            <a:headEnd len="med" w="med" type="none"/>
            <a:tailEnd len="med" w="med" type="none"/>
          </a:ln>
        </p:spPr>
      </p:cxnSp>
      <p:cxnSp>
        <p:nvCxnSpPr>
          <p:cNvPr id="558" name="Google Shape;558;p27"/>
          <p:cNvCxnSpPr/>
          <p:nvPr/>
        </p:nvCxnSpPr>
        <p:spPr>
          <a:xfrm flipH="1" rot="10800000">
            <a:off x="4922175" y="6917475"/>
            <a:ext cx="479700" cy="465900"/>
          </a:xfrm>
          <a:prstGeom prst="straightConnector1">
            <a:avLst/>
          </a:prstGeom>
          <a:noFill/>
          <a:ln cap="flat" cmpd="sng" w="76200">
            <a:solidFill>
              <a:srgbClr val="5DD4A5"/>
            </a:solidFill>
            <a:prstDash val="solid"/>
            <a:round/>
            <a:headEnd len="med" w="med" type="none"/>
            <a:tailEnd len="med" w="med" type="none"/>
          </a:ln>
        </p:spPr>
      </p:cxnSp>
      <p:sp>
        <p:nvSpPr>
          <p:cNvPr id="559" name="Google Shape;559;p27"/>
          <p:cNvSpPr/>
          <p:nvPr/>
        </p:nvSpPr>
        <p:spPr>
          <a:xfrm>
            <a:off x="5297375" y="6800813"/>
            <a:ext cx="223500" cy="223500"/>
          </a:xfrm>
          <a:prstGeom prst="ellipse">
            <a:avLst/>
          </a:prstGeom>
          <a:solidFill>
            <a:srgbClr val="5DD4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7"/>
          <p:cNvSpPr/>
          <p:nvPr/>
        </p:nvSpPr>
        <p:spPr>
          <a:xfrm>
            <a:off x="4811700" y="725393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7"/>
          <p:cNvSpPr/>
          <p:nvPr/>
        </p:nvSpPr>
        <p:spPr>
          <a:xfrm>
            <a:off x="4344975" y="747743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7"/>
          <p:cNvSpPr/>
          <p:nvPr/>
        </p:nvSpPr>
        <p:spPr>
          <a:xfrm>
            <a:off x="3901300" y="828178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7"/>
          <p:cNvSpPr/>
          <p:nvPr/>
        </p:nvSpPr>
        <p:spPr>
          <a:xfrm>
            <a:off x="3504200" y="8117513"/>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7"/>
          <p:cNvSpPr/>
          <p:nvPr/>
        </p:nvSpPr>
        <p:spPr>
          <a:xfrm>
            <a:off x="3023275" y="7031213"/>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7"/>
          <p:cNvSpPr/>
          <p:nvPr/>
        </p:nvSpPr>
        <p:spPr>
          <a:xfrm>
            <a:off x="2588925" y="756548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7"/>
          <p:cNvSpPr/>
          <p:nvPr/>
        </p:nvSpPr>
        <p:spPr>
          <a:xfrm>
            <a:off x="2135950" y="7885513"/>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7"/>
          <p:cNvSpPr/>
          <p:nvPr/>
        </p:nvSpPr>
        <p:spPr>
          <a:xfrm>
            <a:off x="1682975" y="7749188"/>
            <a:ext cx="223500" cy="223500"/>
          </a:xfrm>
          <a:prstGeom prst="ellipse">
            <a:avLst/>
          </a:prstGeom>
          <a:solidFill>
            <a:srgbClr val="2FA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7"/>
          <p:cNvSpPr txBox="1"/>
          <p:nvPr/>
        </p:nvSpPr>
        <p:spPr>
          <a:xfrm>
            <a:off x="571800" y="6706675"/>
            <a:ext cx="5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30k</a:t>
            </a:r>
            <a:endParaRPr b="1">
              <a:solidFill>
                <a:schemeClr val="lt1"/>
              </a:solidFill>
              <a:latin typeface="Poppins"/>
              <a:ea typeface="Poppins"/>
              <a:cs typeface="Poppins"/>
              <a:sym typeface="Poppins"/>
            </a:endParaRPr>
          </a:p>
        </p:txBody>
      </p:sp>
      <p:sp>
        <p:nvSpPr>
          <p:cNvPr id="569" name="Google Shape;569;p27"/>
          <p:cNvSpPr txBox="1"/>
          <p:nvPr/>
        </p:nvSpPr>
        <p:spPr>
          <a:xfrm>
            <a:off x="571800" y="6950325"/>
            <a:ext cx="5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2</a:t>
            </a:r>
            <a:r>
              <a:rPr b="1" lang="en-GB">
                <a:solidFill>
                  <a:schemeClr val="lt1"/>
                </a:solidFill>
                <a:latin typeface="Poppins"/>
                <a:ea typeface="Poppins"/>
                <a:cs typeface="Poppins"/>
                <a:sym typeface="Poppins"/>
              </a:rPr>
              <a:t>0k</a:t>
            </a:r>
            <a:endParaRPr b="1">
              <a:solidFill>
                <a:schemeClr val="lt1"/>
              </a:solidFill>
              <a:latin typeface="Poppins"/>
              <a:ea typeface="Poppins"/>
              <a:cs typeface="Poppins"/>
              <a:sym typeface="Poppins"/>
            </a:endParaRPr>
          </a:p>
        </p:txBody>
      </p:sp>
      <p:sp>
        <p:nvSpPr>
          <p:cNvPr id="570" name="Google Shape;570;p27"/>
          <p:cNvSpPr txBox="1"/>
          <p:nvPr/>
        </p:nvSpPr>
        <p:spPr>
          <a:xfrm>
            <a:off x="571800" y="7197200"/>
            <a:ext cx="5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1</a:t>
            </a:r>
            <a:r>
              <a:rPr b="1" lang="en-GB">
                <a:solidFill>
                  <a:schemeClr val="lt1"/>
                </a:solidFill>
                <a:latin typeface="Poppins"/>
                <a:ea typeface="Poppins"/>
                <a:cs typeface="Poppins"/>
                <a:sym typeface="Poppins"/>
              </a:rPr>
              <a:t>0k</a:t>
            </a:r>
            <a:endParaRPr b="1">
              <a:solidFill>
                <a:schemeClr val="lt1"/>
              </a:solidFill>
              <a:latin typeface="Poppins"/>
              <a:ea typeface="Poppins"/>
              <a:cs typeface="Poppins"/>
              <a:sym typeface="Poppins"/>
            </a:endParaRPr>
          </a:p>
        </p:txBody>
      </p:sp>
      <p:sp>
        <p:nvSpPr>
          <p:cNvPr id="571" name="Google Shape;571;p27"/>
          <p:cNvSpPr txBox="1"/>
          <p:nvPr/>
        </p:nvSpPr>
        <p:spPr>
          <a:xfrm>
            <a:off x="571800" y="7429750"/>
            <a:ext cx="5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Poppins"/>
                <a:ea typeface="Poppins"/>
                <a:cs typeface="Poppins"/>
                <a:sym typeface="Poppins"/>
              </a:rPr>
              <a:t>0</a:t>
            </a:r>
            <a:endParaRPr b="1">
              <a:solidFill>
                <a:schemeClr val="lt1"/>
              </a:solidFill>
              <a:latin typeface="Poppins"/>
              <a:ea typeface="Poppins"/>
              <a:cs typeface="Poppins"/>
              <a:sym typeface="Poppins"/>
            </a:endParaRPr>
          </a:p>
        </p:txBody>
      </p:sp>
      <p:sp>
        <p:nvSpPr>
          <p:cNvPr id="572" name="Google Shape;572;p27"/>
          <p:cNvSpPr txBox="1"/>
          <p:nvPr/>
        </p:nvSpPr>
        <p:spPr>
          <a:xfrm>
            <a:off x="1380975" y="5636688"/>
            <a:ext cx="50106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1"/>
                </a:solidFill>
                <a:latin typeface="Poppins SemiBold"/>
                <a:ea typeface="Poppins SemiBold"/>
                <a:cs typeface="Poppins SemiBold"/>
                <a:sym typeface="Poppins SemiBold"/>
              </a:rPr>
              <a:t>Profit</a:t>
            </a:r>
            <a:endParaRPr sz="2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GB" sz="1800">
                <a:solidFill>
                  <a:schemeClr val="lt1"/>
                </a:solidFill>
                <a:latin typeface="Poppins"/>
                <a:ea typeface="Poppins"/>
                <a:cs typeface="Poppins"/>
                <a:sym typeface="Poppins"/>
              </a:rPr>
              <a:t>Operational versus actual profit</a:t>
            </a:r>
            <a:endParaRPr sz="1800">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8"/>
          <p:cNvSpPr txBox="1"/>
          <p:nvPr/>
        </p:nvSpPr>
        <p:spPr>
          <a:xfrm>
            <a:off x="1237446" y="1907200"/>
            <a:ext cx="3195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1"/>
                </a:solidFill>
                <a:latin typeface="Poppins SemiBold"/>
                <a:ea typeface="Poppins SemiBold"/>
                <a:cs typeface="Poppins SemiBold"/>
                <a:sym typeface="Poppins SemiBold"/>
              </a:rPr>
              <a:t>ASSETS</a:t>
            </a:r>
            <a:endParaRPr sz="2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Intangible assets</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Financial fixed assets</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Current receivables</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Liquid assets</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b="1" lang="en-GB" sz="1500">
                <a:solidFill>
                  <a:schemeClr val="lt1"/>
                </a:solidFill>
                <a:latin typeface="Poppins"/>
                <a:ea typeface="Poppins"/>
                <a:cs typeface="Poppins"/>
                <a:sym typeface="Poppins"/>
              </a:rPr>
              <a:t>Assets</a:t>
            </a:r>
            <a:endParaRPr b="1" sz="1500">
              <a:solidFill>
                <a:schemeClr val="lt1"/>
              </a:solidFill>
              <a:latin typeface="Poppins"/>
              <a:ea typeface="Poppins"/>
              <a:cs typeface="Poppins"/>
              <a:sym typeface="Poppins"/>
            </a:endParaRPr>
          </a:p>
        </p:txBody>
      </p:sp>
      <p:sp>
        <p:nvSpPr>
          <p:cNvPr id="578" name="Google Shape;578;p28"/>
          <p:cNvSpPr txBox="1"/>
          <p:nvPr>
            <p:ph idx="4294967295" type="title"/>
          </p:nvPr>
        </p:nvSpPr>
        <p:spPr>
          <a:xfrm>
            <a:off x="413175" y="215200"/>
            <a:ext cx="4057500" cy="147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lt1"/>
                </a:solidFill>
                <a:latin typeface="Cambria"/>
                <a:ea typeface="Cambria"/>
                <a:cs typeface="Cambria"/>
                <a:sym typeface="Cambria"/>
              </a:rPr>
              <a:t>Financials</a:t>
            </a:r>
            <a:endParaRPr b="1" sz="4800">
              <a:solidFill>
                <a:schemeClr val="lt1"/>
              </a:solidFill>
              <a:latin typeface="Cambria"/>
              <a:ea typeface="Cambria"/>
              <a:cs typeface="Cambria"/>
              <a:sym typeface="Cambria"/>
            </a:endParaRPr>
          </a:p>
          <a:p>
            <a:pPr indent="0" lvl="0" marL="0" rtl="0" algn="l">
              <a:spcBef>
                <a:spcPts val="0"/>
              </a:spcBef>
              <a:spcAft>
                <a:spcPts val="0"/>
              </a:spcAft>
              <a:buNone/>
            </a:pPr>
            <a:r>
              <a:rPr lang="en-GB" sz="3500">
                <a:solidFill>
                  <a:schemeClr val="lt1"/>
                </a:solidFill>
                <a:latin typeface="Cambria"/>
                <a:ea typeface="Cambria"/>
                <a:cs typeface="Cambria"/>
                <a:sym typeface="Cambria"/>
              </a:rPr>
              <a:t>Balance sheet</a:t>
            </a:r>
            <a:endParaRPr sz="3500">
              <a:solidFill>
                <a:schemeClr val="lt1"/>
              </a:solidFill>
              <a:latin typeface="Cambria"/>
              <a:ea typeface="Cambria"/>
              <a:cs typeface="Cambria"/>
              <a:sym typeface="Cambria"/>
            </a:endParaRPr>
          </a:p>
        </p:txBody>
      </p:sp>
      <p:sp>
        <p:nvSpPr>
          <p:cNvPr id="579" name="Google Shape;579;p28"/>
          <p:cNvSpPr txBox="1"/>
          <p:nvPr/>
        </p:nvSpPr>
        <p:spPr>
          <a:xfrm>
            <a:off x="1237446" y="3814000"/>
            <a:ext cx="3195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1"/>
                </a:solidFill>
                <a:latin typeface="Poppins SemiBold"/>
                <a:ea typeface="Poppins SemiBold"/>
                <a:cs typeface="Poppins SemiBold"/>
                <a:sym typeface="Poppins SemiBold"/>
              </a:rPr>
              <a:t>LIABILITIES</a:t>
            </a:r>
            <a:endParaRPr sz="2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Equity</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Services</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Long-term debt</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Current liabilities</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b="1" lang="en-GB" sz="1500">
                <a:solidFill>
                  <a:schemeClr val="lt1"/>
                </a:solidFill>
                <a:latin typeface="Poppins"/>
                <a:ea typeface="Poppins"/>
                <a:cs typeface="Poppins"/>
                <a:sym typeface="Poppins"/>
              </a:rPr>
              <a:t>Liabilities</a:t>
            </a:r>
            <a:endParaRPr b="1" sz="1500">
              <a:solidFill>
                <a:schemeClr val="lt1"/>
              </a:solidFill>
              <a:latin typeface="Poppins"/>
              <a:ea typeface="Poppins"/>
              <a:cs typeface="Poppins"/>
              <a:sym typeface="Poppins"/>
            </a:endParaRPr>
          </a:p>
        </p:txBody>
      </p:sp>
      <p:sp>
        <p:nvSpPr>
          <p:cNvPr id="580" name="Google Shape;580;p28"/>
          <p:cNvSpPr txBox="1"/>
          <p:nvPr/>
        </p:nvSpPr>
        <p:spPr>
          <a:xfrm>
            <a:off x="1237446" y="5720800"/>
            <a:ext cx="3195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1"/>
                </a:solidFill>
                <a:latin typeface="Poppins SemiBold"/>
                <a:ea typeface="Poppins SemiBold"/>
                <a:cs typeface="Poppins SemiBold"/>
                <a:sym typeface="Poppins SemiBold"/>
              </a:rPr>
              <a:t>RESULT</a:t>
            </a:r>
            <a:endParaRPr sz="2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Result (To process)</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Result (Selected year / Period)</a:t>
            </a:r>
            <a:endParaRPr sz="1500">
              <a:solidFill>
                <a:schemeClr val="lt1"/>
              </a:solidFill>
              <a:latin typeface="Poppins"/>
              <a:ea typeface="Poppins"/>
              <a:cs typeface="Poppins"/>
              <a:sym typeface="Poppins"/>
            </a:endParaRPr>
          </a:p>
          <a:p>
            <a:pPr indent="0" lvl="0" marL="0" rtl="0" algn="l">
              <a:spcBef>
                <a:spcPts val="0"/>
              </a:spcBef>
              <a:spcAft>
                <a:spcPts val="0"/>
              </a:spcAft>
              <a:buNone/>
            </a:pPr>
            <a:r>
              <a:rPr b="1" lang="en-GB" sz="1500">
                <a:solidFill>
                  <a:schemeClr val="lt1"/>
                </a:solidFill>
                <a:latin typeface="Poppins"/>
                <a:ea typeface="Poppins"/>
                <a:cs typeface="Poppins"/>
                <a:sym typeface="Poppins"/>
              </a:rPr>
              <a:t>Result</a:t>
            </a:r>
            <a:endParaRPr b="1" sz="1500">
              <a:solidFill>
                <a:schemeClr val="lt1"/>
              </a:solidFill>
              <a:latin typeface="Poppins"/>
              <a:ea typeface="Poppins"/>
              <a:cs typeface="Poppins"/>
              <a:sym typeface="Poppins"/>
            </a:endParaRPr>
          </a:p>
        </p:txBody>
      </p:sp>
      <p:sp>
        <p:nvSpPr>
          <p:cNvPr id="581" name="Google Shape;581;p28"/>
          <p:cNvSpPr txBox="1"/>
          <p:nvPr/>
        </p:nvSpPr>
        <p:spPr>
          <a:xfrm>
            <a:off x="1237446" y="7165900"/>
            <a:ext cx="3195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1"/>
                </a:solidFill>
                <a:latin typeface="Poppins SemiBold"/>
                <a:ea typeface="Poppins SemiBold"/>
                <a:cs typeface="Poppins SemiBold"/>
                <a:sym typeface="Poppins SemiBold"/>
              </a:rPr>
              <a:t>BALANCE</a:t>
            </a:r>
            <a:endParaRPr sz="2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GB" sz="1500">
                <a:solidFill>
                  <a:schemeClr val="lt1"/>
                </a:solidFill>
                <a:latin typeface="Poppins"/>
                <a:ea typeface="Poppins"/>
                <a:cs typeface="Poppins"/>
                <a:sym typeface="Poppins"/>
              </a:rPr>
              <a:t>Balance total</a:t>
            </a:r>
            <a:endParaRPr b="1" sz="1500">
              <a:solidFill>
                <a:schemeClr val="lt1"/>
              </a:solidFill>
              <a:latin typeface="Poppins"/>
              <a:ea typeface="Poppins"/>
              <a:cs typeface="Poppins"/>
              <a:sym typeface="Poppins"/>
            </a:endParaRPr>
          </a:p>
        </p:txBody>
      </p:sp>
      <p:sp>
        <p:nvSpPr>
          <p:cNvPr id="582" name="Google Shape;582;p28"/>
          <p:cNvSpPr txBox="1"/>
          <p:nvPr/>
        </p:nvSpPr>
        <p:spPr>
          <a:xfrm>
            <a:off x="4114496" y="3814000"/>
            <a:ext cx="1533000" cy="1693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GB" sz="2300">
                <a:solidFill>
                  <a:schemeClr val="lt1"/>
                </a:solidFill>
                <a:latin typeface="Poppins SemiBold"/>
                <a:ea typeface="Poppins SemiBold"/>
                <a:cs typeface="Poppins SemiBold"/>
                <a:sym typeface="Poppins SemiBold"/>
              </a:rPr>
              <a:t>mid '22</a:t>
            </a:r>
            <a:endParaRPr b="1" sz="1500">
              <a:solidFill>
                <a:schemeClr val="lt1"/>
              </a:solidFill>
              <a:latin typeface="Poppins"/>
              <a:ea typeface="Poppins"/>
              <a:cs typeface="Poppins"/>
              <a:sym typeface="Poppins"/>
            </a:endParaRPr>
          </a:p>
          <a:p>
            <a:pPr indent="0" lvl="0" marL="0" rtl="0" algn="r">
              <a:spcBef>
                <a:spcPts val="0"/>
              </a:spcBef>
              <a:spcAft>
                <a:spcPts val="0"/>
              </a:spcAft>
              <a:buNone/>
            </a:pPr>
            <a:r>
              <a:rPr lang="en-GB" sz="1500">
                <a:solidFill>
                  <a:schemeClr val="lt1"/>
                </a:solidFill>
              </a:rPr>
              <a:t>- € 355,865.39</a:t>
            </a:r>
            <a:endParaRPr sz="1500">
              <a:solidFill>
                <a:schemeClr val="lt1"/>
              </a:solidFill>
            </a:endParaRPr>
          </a:p>
          <a:p>
            <a:pPr indent="0" lvl="0" marL="0" rtl="0" algn="r">
              <a:spcBef>
                <a:spcPts val="0"/>
              </a:spcBef>
              <a:spcAft>
                <a:spcPts val="0"/>
              </a:spcAft>
              <a:buNone/>
            </a:pPr>
            <a:r>
              <a:rPr lang="en-GB" sz="1500">
                <a:solidFill>
                  <a:schemeClr val="lt1"/>
                </a:solidFill>
              </a:rPr>
              <a:t>- € 24,924.00</a:t>
            </a:r>
            <a:endParaRPr sz="1500">
              <a:solidFill>
                <a:schemeClr val="lt1"/>
              </a:solidFill>
            </a:endParaRPr>
          </a:p>
          <a:p>
            <a:pPr indent="0" lvl="0" marL="0" rtl="0" algn="r">
              <a:spcBef>
                <a:spcPts val="0"/>
              </a:spcBef>
              <a:spcAft>
                <a:spcPts val="0"/>
              </a:spcAft>
              <a:buNone/>
            </a:pPr>
            <a:r>
              <a:rPr lang="en-GB" sz="1500">
                <a:solidFill>
                  <a:schemeClr val="lt1"/>
                </a:solidFill>
              </a:rPr>
              <a:t>- € 55,087.00</a:t>
            </a:r>
            <a:endParaRPr sz="1500">
              <a:solidFill>
                <a:schemeClr val="lt1"/>
              </a:solidFill>
            </a:endParaRPr>
          </a:p>
          <a:p>
            <a:pPr indent="0" lvl="0" marL="0" rtl="0" algn="r">
              <a:spcBef>
                <a:spcPts val="0"/>
              </a:spcBef>
              <a:spcAft>
                <a:spcPts val="0"/>
              </a:spcAft>
              <a:buNone/>
            </a:pPr>
            <a:r>
              <a:rPr lang="en-GB" sz="1500">
                <a:solidFill>
                  <a:schemeClr val="lt1"/>
                </a:solidFill>
              </a:rPr>
              <a:t>- € 149,772.86</a:t>
            </a:r>
            <a:endParaRPr sz="1500">
              <a:solidFill>
                <a:schemeClr val="lt1"/>
              </a:solidFill>
            </a:endParaRPr>
          </a:p>
          <a:p>
            <a:pPr indent="0" lvl="0" marL="0" rtl="0" algn="r">
              <a:spcBef>
                <a:spcPts val="0"/>
              </a:spcBef>
              <a:spcAft>
                <a:spcPts val="0"/>
              </a:spcAft>
              <a:buNone/>
            </a:pPr>
            <a:r>
              <a:rPr b="1" lang="en-GB" sz="1500">
                <a:solidFill>
                  <a:schemeClr val="lt1"/>
                </a:solidFill>
              </a:rPr>
              <a:t>- € 585,649.25</a:t>
            </a:r>
            <a:endParaRPr sz="1500">
              <a:solidFill>
                <a:schemeClr val="lt1"/>
              </a:solidFill>
            </a:endParaRPr>
          </a:p>
        </p:txBody>
      </p:sp>
      <p:sp>
        <p:nvSpPr>
          <p:cNvPr id="583" name="Google Shape;583;p28"/>
          <p:cNvSpPr txBox="1"/>
          <p:nvPr/>
        </p:nvSpPr>
        <p:spPr>
          <a:xfrm>
            <a:off x="4114496" y="5720800"/>
            <a:ext cx="1533000" cy="1231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GB" sz="2300">
                <a:solidFill>
                  <a:schemeClr val="lt1"/>
                </a:solidFill>
                <a:latin typeface="Poppins SemiBold"/>
                <a:ea typeface="Poppins SemiBold"/>
                <a:cs typeface="Poppins SemiBold"/>
                <a:sym typeface="Poppins SemiBold"/>
              </a:rPr>
              <a:t>mid '22</a:t>
            </a:r>
            <a:endParaRPr b="1" sz="1500">
              <a:solidFill>
                <a:schemeClr val="lt1"/>
              </a:solidFill>
              <a:latin typeface="Poppins"/>
              <a:ea typeface="Poppins"/>
              <a:cs typeface="Poppins"/>
              <a:sym typeface="Poppins"/>
            </a:endParaRPr>
          </a:p>
          <a:p>
            <a:pPr indent="0" lvl="0" marL="0" rtl="0" algn="r">
              <a:spcBef>
                <a:spcPts val="0"/>
              </a:spcBef>
              <a:spcAft>
                <a:spcPts val="0"/>
              </a:spcAft>
              <a:buNone/>
            </a:pPr>
            <a:r>
              <a:rPr lang="en-GB" sz="1500">
                <a:solidFill>
                  <a:schemeClr val="lt1"/>
                </a:solidFill>
              </a:rPr>
              <a:t>- € 444,158.34</a:t>
            </a:r>
            <a:endParaRPr sz="1500">
              <a:solidFill>
                <a:schemeClr val="lt1"/>
              </a:solidFill>
            </a:endParaRPr>
          </a:p>
          <a:p>
            <a:pPr indent="0" lvl="0" marL="0" rtl="0" algn="r">
              <a:spcBef>
                <a:spcPts val="0"/>
              </a:spcBef>
              <a:spcAft>
                <a:spcPts val="0"/>
              </a:spcAft>
              <a:buNone/>
            </a:pPr>
            <a:r>
              <a:rPr lang="en-GB" sz="1500">
                <a:solidFill>
                  <a:schemeClr val="lt1"/>
                </a:solidFill>
              </a:rPr>
              <a:t>- € 64,273.68</a:t>
            </a:r>
            <a:br>
              <a:rPr lang="en-GB" sz="1500">
                <a:solidFill>
                  <a:schemeClr val="lt1"/>
                </a:solidFill>
              </a:rPr>
            </a:br>
            <a:r>
              <a:rPr b="1" lang="en-GB" sz="1500">
                <a:solidFill>
                  <a:schemeClr val="lt1"/>
                </a:solidFill>
              </a:rPr>
              <a:t>- € 508,432.02</a:t>
            </a:r>
            <a:endParaRPr b="1" sz="1500">
              <a:solidFill>
                <a:schemeClr val="lt1"/>
              </a:solidFill>
            </a:endParaRPr>
          </a:p>
        </p:txBody>
      </p:sp>
      <p:sp>
        <p:nvSpPr>
          <p:cNvPr id="584" name="Google Shape;584;p28"/>
          <p:cNvSpPr txBox="1"/>
          <p:nvPr/>
        </p:nvSpPr>
        <p:spPr>
          <a:xfrm>
            <a:off x="4114496" y="7165900"/>
            <a:ext cx="1533000" cy="1123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GB" sz="2300">
                <a:solidFill>
                  <a:schemeClr val="lt1"/>
                </a:solidFill>
                <a:latin typeface="Poppins SemiBold"/>
                <a:ea typeface="Poppins SemiBold"/>
                <a:cs typeface="Poppins SemiBold"/>
                <a:sym typeface="Poppins SemiBold"/>
              </a:rPr>
              <a:t>mid '22</a:t>
            </a:r>
            <a:endParaRPr b="1" sz="1500">
              <a:solidFill>
                <a:schemeClr val="lt1"/>
              </a:solidFill>
              <a:latin typeface="Poppins"/>
              <a:ea typeface="Poppins"/>
              <a:cs typeface="Poppins"/>
              <a:sym typeface="Poppins"/>
            </a:endParaRPr>
          </a:p>
          <a:p>
            <a:pPr indent="0" lvl="0" marL="0" rtl="0" algn="r">
              <a:spcBef>
                <a:spcPts val="0"/>
              </a:spcBef>
              <a:spcAft>
                <a:spcPts val="0"/>
              </a:spcAft>
              <a:buClr>
                <a:schemeClr val="dk1"/>
              </a:buClr>
              <a:buSzPts val="1100"/>
              <a:buFont typeface="Arial"/>
              <a:buNone/>
            </a:pPr>
            <a:r>
              <a:rPr lang="en-GB" sz="1500">
                <a:solidFill>
                  <a:schemeClr val="lt1"/>
                </a:solidFill>
              </a:rPr>
              <a:t>€ 0.00</a:t>
            </a:r>
            <a:endParaRPr sz="1500">
              <a:solidFill>
                <a:schemeClr val="lt1"/>
              </a:solidFill>
            </a:endParaRPr>
          </a:p>
          <a:p>
            <a:pPr indent="0" lvl="0" marL="0" rtl="0" algn="r">
              <a:spcBef>
                <a:spcPts val="0"/>
              </a:spcBef>
              <a:spcAft>
                <a:spcPts val="0"/>
              </a:spcAft>
              <a:buNone/>
            </a:pPr>
            <a:r>
              <a:t/>
            </a:r>
            <a:endParaRPr sz="2300">
              <a:solidFill>
                <a:schemeClr val="lt1"/>
              </a:solidFill>
              <a:latin typeface="Poppins SemiBold"/>
              <a:ea typeface="Poppins SemiBold"/>
              <a:cs typeface="Poppins SemiBold"/>
              <a:sym typeface="Poppins SemiBold"/>
            </a:endParaRPr>
          </a:p>
        </p:txBody>
      </p:sp>
      <p:sp>
        <p:nvSpPr>
          <p:cNvPr id="585" name="Google Shape;585;p28"/>
          <p:cNvSpPr txBox="1"/>
          <p:nvPr/>
        </p:nvSpPr>
        <p:spPr>
          <a:xfrm>
            <a:off x="5597886" y="1907200"/>
            <a:ext cx="1533000" cy="1693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300">
                <a:solidFill>
                  <a:schemeClr val="lt1"/>
                </a:solidFill>
                <a:latin typeface="Poppins SemiBold"/>
                <a:ea typeface="Poppins SemiBold"/>
                <a:cs typeface="Poppins SemiBold"/>
                <a:sym typeface="Poppins SemiBold"/>
              </a:rPr>
              <a:t>s</a:t>
            </a:r>
            <a:r>
              <a:rPr lang="en-GB" sz="2300">
                <a:solidFill>
                  <a:schemeClr val="lt1"/>
                </a:solidFill>
                <a:latin typeface="Poppins SemiBold"/>
                <a:ea typeface="Poppins SemiBold"/>
                <a:cs typeface="Poppins SemiBold"/>
                <a:sym typeface="Poppins SemiBold"/>
              </a:rPr>
              <a:t>tart </a:t>
            </a:r>
            <a:r>
              <a:rPr lang="en-GB" sz="2300">
                <a:solidFill>
                  <a:schemeClr val="lt1"/>
                </a:solidFill>
                <a:latin typeface="Poppins SemiBold"/>
                <a:ea typeface="Poppins SemiBold"/>
                <a:cs typeface="Poppins SemiBold"/>
                <a:sym typeface="Poppins SemiBold"/>
              </a:rPr>
              <a:t> '22</a:t>
            </a:r>
            <a:endParaRPr sz="2300">
              <a:solidFill>
                <a:schemeClr val="lt1"/>
              </a:solidFill>
              <a:latin typeface="Poppins SemiBold"/>
              <a:ea typeface="Poppins SemiBold"/>
              <a:cs typeface="Poppins SemiBold"/>
              <a:sym typeface="Poppins SemiBold"/>
            </a:endParaRPr>
          </a:p>
          <a:p>
            <a:pPr indent="0" lvl="0" marL="0" rtl="0" algn="r">
              <a:spcBef>
                <a:spcPts val="0"/>
              </a:spcBef>
              <a:spcAft>
                <a:spcPts val="0"/>
              </a:spcAft>
              <a:buNone/>
            </a:pPr>
            <a:r>
              <a:rPr lang="en-GB" sz="1500">
                <a:solidFill>
                  <a:schemeClr val="lt1"/>
                </a:solidFill>
              </a:rPr>
              <a:t>€ 166,157.14</a:t>
            </a:r>
            <a:endParaRPr sz="1500">
              <a:solidFill>
                <a:schemeClr val="lt1"/>
              </a:solidFill>
              <a:latin typeface="Poppins SemiBold"/>
              <a:ea typeface="Poppins SemiBold"/>
              <a:cs typeface="Poppins SemiBold"/>
              <a:sym typeface="Poppins SemiBold"/>
            </a:endParaRPr>
          </a:p>
          <a:p>
            <a:pPr indent="0" lvl="0" marL="0" rtl="0" algn="r">
              <a:spcBef>
                <a:spcPts val="0"/>
              </a:spcBef>
              <a:spcAft>
                <a:spcPts val="0"/>
              </a:spcAft>
              <a:buNone/>
            </a:pPr>
            <a:r>
              <a:rPr lang="en-GB" sz="1500">
                <a:solidFill>
                  <a:schemeClr val="lt1"/>
                </a:solidFill>
              </a:rPr>
              <a:t>€ 10,564.92</a:t>
            </a:r>
            <a:endParaRPr sz="1500">
              <a:solidFill>
                <a:schemeClr val="lt1"/>
              </a:solidFill>
            </a:endParaRPr>
          </a:p>
          <a:p>
            <a:pPr indent="0" lvl="0" marL="0" rtl="0" algn="r">
              <a:spcBef>
                <a:spcPts val="0"/>
              </a:spcBef>
              <a:spcAft>
                <a:spcPts val="0"/>
              </a:spcAft>
              <a:buNone/>
            </a:pPr>
            <a:r>
              <a:rPr lang="en-GB" sz="1500">
                <a:solidFill>
                  <a:schemeClr val="lt1"/>
                </a:solidFill>
              </a:rPr>
              <a:t>- € 68,825.74</a:t>
            </a:r>
            <a:endParaRPr sz="1500">
              <a:solidFill>
                <a:schemeClr val="lt1"/>
              </a:solidFill>
            </a:endParaRPr>
          </a:p>
          <a:p>
            <a:pPr indent="0" lvl="0" marL="0" rtl="0" algn="r">
              <a:spcBef>
                <a:spcPts val="0"/>
              </a:spcBef>
              <a:spcAft>
                <a:spcPts val="0"/>
              </a:spcAft>
              <a:buNone/>
            </a:pPr>
            <a:r>
              <a:rPr lang="en-GB" sz="1500">
                <a:solidFill>
                  <a:schemeClr val="lt1"/>
                </a:solidFill>
              </a:rPr>
              <a:t>€ 146.84</a:t>
            </a:r>
            <a:endParaRPr sz="1500">
              <a:solidFill>
                <a:schemeClr val="lt1"/>
              </a:solidFill>
            </a:endParaRPr>
          </a:p>
          <a:p>
            <a:pPr indent="0" lvl="0" marL="0" rtl="0" algn="r">
              <a:spcBef>
                <a:spcPts val="0"/>
              </a:spcBef>
              <a:spcAft>
                <a:spcPts val="0"/>
              </a:spcAft>
              <a:buNone/>
            </a:pPr>
            <a:r>
              <a:rPr b="1" lang="en-GB" sz="1500">
                <a:solidFill>
                  <a:schemeClr val="lt1"/>
                </a:solidFill>
              </a:rPr>
              <a:t>€ 108,643.16</a:t>
            </a:r>
            <a:endParaRPr b="1" sz="1500">
              <a:solidFill>
                <a:schemeClr val="lt1"/>
              </a:solidFill>
            </a:endParaRPr>
          </a:p>
        </p:txBody>
      </p:sp>
      <p:sp>
        <p:nvSpPr>
          <p:cNvPr id="586" name="Google Shape;586;p28"/>
          <p:cNvSpPr txBox="1"/>
          <p:nvPr/>
        </p:nvSpPr>
        <p:spPr>
          <a:xfrm>
            <a:off x="5597886" y="3814000"/>
            <a:ext cx="1533000" cy="1693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GB" sz="2300">
                <a:solidFill>
                  <a:schemeClr val="lt1"/>
                </a:solidFill>
                <a:latin typeface="Poppins SemiBold"/>
                <a:ea typeface="Poppins SemiBold"/>
                <a:cs typeface="Poppins SemiBold"/>
                <a:sym typeface="Poppins SemiBold"/>
              </a:rPr>
              <a:t>start  '22</a:t>
            </a:r>
            <a:endParaRPr b="1" sz="1500">
              <a:solidFill>
                <a:schemeClr val="lt1"/>
              </a:solidFill>
              <a:latin typeface="Poppins"/>
              <a:ea typeface="Poppins"/>
              <a:cs typeface="Poppins"/>
              <a:sym typeface="Poppins"/>
            </a:endParaRPr>
          </a:p>
          <a:p>
            <a:pPr indent="0" lvl="0" marL="0" rtl="0" algn="r">
              <a:spcBef>
                <a:spcPts val="0"/>
              </a:spcBef>
              <a:spcAft>
                <a:spcPts val="0"/>
              </a:spcAft>
              <a:buNone/>
            </a:pPr>
            <a:r>
              <a:rPr lang="en-GB" sz="1500">
                <a:solidFill>
                  <a:schemeClr val="lt1"/>
                </a:solidFill>
              </a:rPr>
              <a:t>- € 350,308.39</a:t>
            </a:r>
            <a:endParaRPr sz="1500">
              <a:solidFill>
                <a:schemeClr val="lt1"/>
              </a:solidFill>
            </a:endParaRPr>
          </a:p>
          <a:p>
            <a:pPr indent="0" lvl="0" marL="0" rtl="0" algn="r">
              <a:spcBef>
                <a:spcPts val="0"/>
              </a:spcBef>
              <a:spcAft>
                <a:spcPts val="0"/>
              </a:spcAft>
              <a:buNone/>
            </a:pPr>
            <a:r>
              <a:rPr lang="en-GB" sz="1500">
                <a:solidFill>
                  <a:schemeClr val="lt1"/>
                </a:solidFill>
              </a:rPr>
              <a:t>- € 24,924.00</a:t>
            </a:r>
            <a:endParaRPr sz="1500">
              <a:solidFill>
                <a:schemeClr val="lt1"/>
              </a:solidFill>
            </a:endParaRPr>
          </a:p>
          <a:p>
            <a:pPr indent="0" lvl="0" marL="0" rtl="0" algn="r">
              <a:spcBef>
                <a:spcPts val="0"/>
              </a:spcBef>
              <a:spcAft>
                <a:spcPts val="0"/>
              </a:spcAft>
              <a:buNone/>
            </a:pPr>
            <a:r>
              <a:rPr lang="en-GB" sz="1500">
                <a:solidFill>
                  <a:schemeClr val="lt1"/>
                </a:solidFill>
              </a:rPr>
              <a:t>- € 55,087.00</a:t>
            </a:r>
            <a:endParaRPr sz="1500">
              <a:solidFill>
                <a:schemeClr val="lt1"/>
              </a:solidFill>
            </a:endParaRPr>
          </a:p>
          <a:p>
            <a:pPr indent="0" lvl="0" marL="0" rtl="0" algn="r">
              <a:spcBef>
                <a:spcPts val="0"/>
              </a:spcBef>
              <a:spcAft>
                <a:spcPts val="0"/>
              </a:spcAft>
              <a:buNone/>
            </a:pPr>
            <a:r>
              <a:rPr lang="en-GB" sz="1500">
                <a:solidFill>
                  <a:schemeClr val="lt1"/>
                </a:solidFill>
              </a:rPr>
              <a:t>- € 122,482.11</a:t>
            </a:r>
            <a:br>
              <a:rPr lang="en-GB" sz="1500">
                <a:solidFill>
                  <a:schemeClr val="lt1"/>
                </a:solidFill>
              </a:rPr>
            </a:br>
            <a:r>
              <a:rPr b="1" lang="en-GB" sz="1500">
                <a:solidFill>
                  <a:schemeClr val="lt1"/>
                </a:solidFill>
              </a:rPr>
              <a:t>- € 552,801.50</a:t>
            </a:r>
            <a:endParaRPr b="1" sz="1500">
              <a:solidFill>
                <a:schemeClr val="lt1"/>
              </a:solidFill>
            </a:endParaRPr>
          </a:p>
        </p:txBody>
      </p:sp>
      <p:sp>
        <p:nvSpPr>
          <p:cNvPr id="587" name="Google Shape;587;p28"/>
          <p:cNvSpPr txBox="1"/>
          <p:nvPr/>
        </p:nvSpPr>
        <p:spPr>
          <a:xfrm>
            <a:off x="5597886" y="5720800"/>
            <a:ext cx="1533000" cy="1231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GB" sz="2300">
                <a:solidFill>
                  <a:schemeClr val="lt1"/>
                </a:solidFill>
                <a:latin typeface="Poppins SemiBold"/>
                <a:ea typeface="Poppins SemiBold"/>
                <a:cs typeface="Poppins SemiBold"/>
                <a:sym typeface="Poppins SemiBold"/>
              </a:rPr>
              <a:t>start  '22</a:t>
            </a:r>
            <a:endParaRPr b="1" sz="1500">
              <a:solidFill>
                <a:schemeClr val="lt1"/>
              </a:solidFill>
              <a:latin typeface="Poppins"/>
              <a:ea typeface="Poppins"/>
              <a:cs typeface="Poppins"/>
              <a:sym typeface="Poppins"/>
            </a:endParaRPr>
          </a:p>
          <a:p>
            <a:pPr indent="0" lvl="0" marL="0" rtl="0" algn="r">
              <a:spcBef>
                <a:spcPts val="0"/>
              </a:spcBef>
              <a:spcAft>
                <a:spcPts val="0"/>
              </a:spcAft>
              <a:buNone/>
            </a:pPr>
            <a:r>
              <a:rPr lang="en-GB" sz="1500">
                <a:solidFill>
                  <a:schemeClr val="lt1"/>
                </a:solidFill>
              </a:rPr>
              <a:t>- € 444,158.34</a:t>
            </a:r>
            <a:endParaRPr sz="1500">
              <a:solidFill>
                <a:schemeClr val="lt1"/>
              </a:solidFill>
            </a:endParaRPr>
          </a:p>
          <a:p>
            <a:pPr indent="0" lvl="0" marL="0" rtl="0" algn="r">
              <a:spcBef>
                <a:spcPts val="0"/>
              </a:spcBef>
              <a:spcAft>
                <a:spcPts val="0"/>
              </a:spcAft>
              <a:buNone/>
            </a:pPr>
            <a:r>
              <a:t/>
            </a:r>
            <a:endParaRPr sz="1500">
              <a:solidFill>
                <a:schemeClr val="lt1"/>
              </a:solidFill>
            </a:endParaRPr>
          </a:p>
          <a:p>
            <a:pPr indent="0" lvl="0" marL="0" rtl="0" algn="r">
              <a:spcBef>
                <a:spcPts val="0"/>
              </a:spcBef>
              <a:spcAft>
                <a:spcPts val="0"/>
              </a:spcAft>
              <a:buNone/>
            </a:pPr>
            <a:r>
              <a:rPr b="1" lang="en-GB" sz="1500">
                <a:solidFill>
                  <a:schemeClr val="lt1"/>
                </a:solidFill>
              </a:rPr>
              <a:t>- € 444,158.34</a:t>
            </a:r>
            <a:endParaRPr b="1" sz="1500">
              <a:solidFill>
                <a:schemeClr val="lt1"/>
              </a:solidFill>
            </a:endParaRPr>
          </a:p>
        </p:txBody>
      </p:sp>
      <p:sp>
        <p:nvSpPr>
          <p:cNvPr id="588" name="Google Shape;588;p28"/>
          <p:cNvSpPr txBox="1"/>
          <p:nvPr/>
        </p:nvSpPr>
        <p:spPr>
          <a:xfrm>
            <a:off x="5597886" y="7165900"/>
            <a:ext cx="1533000" cy="1123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GB" sz="2300">
                <a:solidFill>
                  <a:schemeClr val="lt1"/>
                </a:solidFill>
                <a:latin typeface="Poppins SemiBold"/>
                <a:ea typeface="Poppins SemiBold"/>
                <a:cs typeface="Poppins SemiBold"/>
                <a:sym typeface="Poppins SemiBold"/>
              </a:rPr>
              <a:t>start  '22</a:t>
            </a:r>
            <a:endParaRPr b="1" sz="1500">
              <a:solidFill>
                <a:schemeClr val="lt1"/>
              </a:solidFill>
              <a:latin typeface="Poppins"/>
              <a:ea typeface="Poppins"/>
              <a:cs typeface="Poppins"/>
              <a:sym typeface="Poppins"/>
            </a:endParaRPr>
          </a:p>
          <a:p>
            <a:pPr indent="0" lvl="0" marL="0" rtl="0" algn="r">
              <a:spcBef>
                <a:spcPts val="0"/>
              </a:spcBef>
              <a:spcAft>
                <a:spcPts val="0"/>
              </a:spcAft>
              <a:buClr>
                <a:schemeClr val="dk1"/>
              </a:buClr>
              <a:buSzPts val="1100"/>
              <a:buFont typeface="Arial"/>
              <a:buNone/>
            </a:pPr>
            <a:r>
              <a:rPr lang="en-GB" sz="1500">
                <a:solidFill>
                  <a:schemeClr val="lt1"/>
                </a:solidFill>
              </a:rPr>
              <a:t>€ 0.00</a:t>
            </a:r>
            <a:endParaRPr sz="1500">
              <a:solidFill>
                <a:schemeClr val="lt1"/>
              </a:solidFill>
            </a:endParaRPr>
          </a:p>
          <a:p>
            <a:pPr indent="0" lvl="0" marL="0" rtl="0" algn="r">
              <a:spcBef>
                <a:spcPts val="0"/>
              </a:spcBef>
              <a:spcAft>
                <a:spcPts val="0"/>
              </a:spcAft>
              <a:buNone/>
            </a:pPr>
            <a:r>
              <a:t/>
            </a:r>
            <a:endParaRPr sz="2300">
              <a:solidFill>
                <a:schemeClr val="lt1"/>
              </a:solidFill>
              <a:latin typeface="Poppins SemiBold"/>
              <a:ea typeface="Poppins SemiBold"/>
              <a:cs typeface="Poppins SemiBold"/>
              <a:sym typeface="Poppins SemiBold"/>
            </a:endParaRPr>
          </a:p>
        </p:txBody>
      </p:sp>
      <p:sp>
        <p:nvSpPr>
          <p:cNvPr id="589" name="Google Shape;589;p28"/>
          <p:cNvSpPr txBox="1"/>
          <p:nvPr/>
        </p:nvSpPr>
        <p:spPr>
          <a:xfrm>
            <a:off x="4114496" y="1907200"/>
            <a:ext cx="1533000" cy="1693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300">
                <a:solidFill>
                  <a:schemeClr val="lt1"/>
                </a:solidFill>
                <a:latin typeface="Poppins SemiBold"/>
                <a:ea typeface="Poppins SemiBold"/>
                <a:cs typeface="Poppins SemiBold"/>
                <a:sym typeface="Poppins SemiBold"/>
              </a:rPr>
              <a:t>mid '22</a:t>
            </a:r>
            <a:endParaRPr sz="2300">
              <a:solidFill>
                <a:schemeClr val="lt1"/>
              </a:solidFill>
              <a:latin typeface="Poppins SemiBold"/>
              <a:ea typeface="Poppins SemiBold"/>
              <a:cs typeface="Poppins SemiBold"/>
              <a:sym typeface="Poppins SemiBold"/>
            </a:endParaRPr>
          </a:p>
          <a:p>
            <a:pPr indent="0" lvl="0" marL="0" rtl="0" algn="r">
              <a:spcBef>
                <a:spcPts val="0"/>
              </a:spcBef>
              <a:spcAft>
                <a:spcPts val="0"/>
              </a:spcAft>
              <a:buNone/>
            </a:pPr>
            <a:r>
              <a:rPr lang="en-GB" sz="1500">
                <a:solidFill>
                  <a:schemeClr val="lt1"/>
                </a:solidFill>
              </a:rPr>
              <a:t>€ 166,157.14</a:t>
            </a:r>
            <a:endParaRPr sz="1500">
              <a:solidFill>
                <a:schemeClr val="lt1"/>
              </a:solidFill>
            </a:endParaRPr>
          </a:p>
          <a:p>
            <a:pPr indent="0" lvl="0" marL="0" rtl="0" algn="r">
              <a:spcBef>
                <a:spcPts val="0"/>
              </a:spcBef>
              <a:spcAft>
                <a:spcPts val="0"/>
              </a:spcAft>
              <a:buNone/>
            </a:pPr>
            <a:r>
              <a:rPr lang="en-GB" sz="1500">
                <a:solidFill>
                  <a:schemeClr val="lt1"/>
                </a:solidFill>
              </a:rPr>
              <a:t>€ 10,564.92</a:t>
            </a:r>
            <a:endParaRPr sz="1500">
              <a:solidFill>
                <a:schemeClr val="lt1"/>
              </a:solidFill>
            </a:endParaRPr>
          </a:p>
          <a:p>
            <a:pPr indent="0" lvl="0" marL="0" rtl="0" algn="r">
              <a:spcBef>
                <a:spcPts val="0"/>
              </a:spcBef>
              <a:spcAft>
                <a:spcPts val="0"/>
              </a:spcAft>
              <a:buNone/>
            </a:pPr>
            <a:r>
              <a:rPr lang="en-GB" sz="1500">
                <a:solidFill>
                  <a:schemeClr val="lt1"/>
                </a:solidFill>
              </a:rPr>
              <a:t>- € </a:t>
            </a:r>
            <a:r>
              <a:rPr lang="en-GB" sz="1500">
                <a:solidFill>
                  <a:schemeClr val="lt1"/>
                </a:solidFill>
              </a:rPr>
              <a:t>104,945.81</a:t>
            </a:r>
            <a:endParaRPr sz="1500">
              <a:solidFill>
                <a:schemeClr val="lt1"/>
              </a:solidFill>
            </a:endParaRPr>
          </a:p>
          <a:p>
            <a:pPr indent="0" lvl="0" marL="0" rtl="0" algn="r">
              <a:spcBef>
                <a:spcPts val="0"/>
              </a:spcBef>
              <a:spcAft>
                <a:spcPts val="0"/>
              </a:spcAft>
              <a:buNone/>
            </a:pPr>
            <a:r>
              <a:rPr lang="en-GB" sz="1500">
                <a:solidFill>
                  <a:schemeClr val="lt1"/>
                </a:solidFill>
              </a:rPr>
              <a:t>€ 4,840.98</a:t>
            </a:r>
            <a:endParaRPr sz="1500">
              <a:solidFill>
                <a:schemeClr val="lt1"/>
              </a:solidFill>
            </a:endParaRPr>
          </a:p>
          <a:p>
            <a:pPr indent="0" lvl="0" marL="0" rtl="0" algn="r">
              <a:spcBef>
                <a:spcPts val="0"/>
              </a:spcBef>
              <a:spcAft>
                <a:spcPts val="0"/>
              </a:spcAft>
              <a:buNone/>
            </a:pPr>
            <a:r>
              <a:rPr b="1" lang="en-GB" sz="1500">
                <a:solidFill>
                  <a:schemeClr val="lt1"/>
                </a:solidFill>
              </a:rPr>
              <a:t>€ 77,217.23</a:t>
            </a:r>
            <a:endParaRPr b="1" sz="15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9"/>
          <p:cNvSpPr txBox="1"/>
          <p:nvPr>
            <p:ph idx="4294967295" type="title"/>
          </p:nvPr>
        </p:nvSpPr>
        <p:spPr>
          <a:xfrm>
            <a:off x="413175" y="215200"/>
            <a:ext cx="4057500" cy="147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lt1"/>
                </a:solidFill>
                <a:latin typeface="Cambria"/>
                <a:ea typeface="Cambria"/>
                <a:cs typeface="Cambria"/>
                <a:sym typeface="Cambria"/>
              </a:rPr>
              <a:t>Financials</a:t>
            </a:r>
            <a:endParaRPr b="1" sz="4800">
              <a:solidFill>
                <a:schemeClr val="lt1"/>
              </a:solidFill>
              <a:latin typeface="Cambria"/>
              <a:ea typeface="Cambria"/>
              <a:cs typeface="Cambria"/>
              <a:sym typeface="Cambria"/>
            </a:endParaRPr>
          </a:p>
          <a:p>
            <a:pPr indent="0" lvl="0" marL="0" rtl="0" algn="l">
              <a:spcBef>
                <a:spcPts val="0"/>
              </a:spcBef>
              <a:spcAft>
                <a:spcPts val="0"/>
              </a:spcAft>
              <a:buNone/>
            </a:pPr>
            <a:r>
              <a:rPr lang="en-GB" sz="4200">
                <a:solidFill>
                  <a:schemeClr val="lt1"/>
                </a:solidFill>
                <a:latin typeface="Cambria"/>
                <a:ea typeface="Cambria"/>
                <a:cs typeface="Cambria"/>
                <a:sym typeface="Cambria"/>
              </a:rPr>
              <a:t>Profit &amp; Loss</a:t>
            </a:r>
            <a:endParaRPr sz="4200">
              <a:solidFill>
                <a:schemeClr val="lt1"/>
              </a:solidFill>
              <a:latin typeface="Cambria"/>
              <a:ea typeface="Cambria"/>
              <a:cs typeface="Cambria"/>
              <a:sym typeface="Cambria"/>
            </a:endParaRPr>
          </a:p>
        </p:txBody>
      </p:sp>
      <p:sp>
        <p:nvSpPr>
          <p:cNvPr id="595" name="Google Shape;595;p29"/>
          <p:cNvSpPr txBox="1"/>
          <p:nvPr/>
        </p:nvSpPr>
        <p:spPr>
          <a:xfrm>
            <a:off x="1743000" y="4955750"/>
            <a:ext cx="25704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lt1"/>
                </a:solidFill>
              </a:rPr>
              <a:t>Other Costs</a:t>
            </a:r>
            <a:endParaRPr b="1" sz="2000">
              <a:solidFill>
                <a:schemeClr val="lt1"/>
              </a:solidFill>
            </a:endParaRPr>
          </a:p>
          <a:p>
            <a:pPr indent="0" lvl="0" marL="0" rtl="0" algn="l">
              <a:spcBef>
                <a:spcPts val="0"/>
              </a:spcBef>
              <a:spcAft>
                <a:spcPts val="0"/>
              </a:spcAft>
              <a:buNone/>
            </a:pPr>
            <a:r>
              <a:rPr lang="en-GB">
                <a:solidFill>
                  <a:schemeClr val="lt1"/>
                </a:solidFill>
              </a:rPr>
              <a:t> </a:t>
            </a:r>
            <a:endParaRPr>
              <a:solidFill>
                <a:schemeClr val="lt1"/>
              </a:solidFill>
            </a:endParaRPr>
          </a:p>
          <a:p>
            <a:pPr indent="0" lvl="0" marL="0" rtl="0" algn="l">
              <a:spcBef>
                <a:spcPts val="0"/>
              </a:spcBef>
              <a:spcAft>
                <a:spcPts val="0"/>
              </a:spcAft>
              <a:buNone/>
            </a:pPr>
            <a:r>
              <a:rPr lang="en-GB">
                <a:solidFill>
                  <a:schemeClr val="lt1"/>
                </a:solidFill>
              </a:rPr>
              <a:t>P</a:t>
            </a:r>
            <a:r>
              <a:rPr lang="en-GB">
                <a:solidFill>
                  <a:schemeClr val="lt1"/>
                </a:solidFill>
              </a:rPr>
              <a:t>ersonnel</a:t>
            </a:r>
            <a:r>
              <a:rPr lang="en-GB">
                <a:solidFill>
                  <a:schemeClr val="lt1"/>
                </a:solidFill>
              </a:rPr>
              <a:t> costs</a:t>
            </a:r>
            <a:endParaRPr>
              <a:solidFill>
                <a:schemeClr val="lt1"/>
              </a:solidFill>
            </a:endParaRPr>
          </a:p>
          <a:p>
            <a:pPr indent="0" lvl="0" marL="0" rtl="0" algn="l">
              <a:spcBef>
                <a:spcPts val="0"/>
              </a:spcBef>
              <a:spcAft>
                <a:spcPts val="0"/>
              </a:spcAft>
              <a:buNone/>
            </a:pPr>
            <a:r>
              <a:rPr lang="en-GB">
                <a:solidFill>
                  <a:schemeClr val="lt1"/>
                </a:solidFill>
              </a:rPr>
              <a:t>Housing costs</a:t>
            </a:r>
            <a:endParaRPr>
              <a:solidFill>
                <a:schemeClr val="lt1"/>
              </a:solidFill>
            </a:endParaRPr>
          </a:p>
          <a:p>
            <a:pPr indent="0" lvl="0" marL="0" rtl="0" algn="l">
              <a:spcBef>
                <a:spcPts val="0"/>
              </a:spcBef>
              <a:spcAft>
                <a:spcPts val="0"/>
              </a:spcAft>
              <a:buNone/>
            </a:pPr>
            <a:r>
              <a:rPr lang="en-GB">
                <a:solidFill>
                  <a:schemeClr val="lt1"/>
                </a:solidFill>
              </a:rPr>
              <a:t>Sales costs</a:t>
            </a:r>
            <a:endParaRPr>
              <a:solidFill>
                <a:schemeClr val="lt1"/>
              </a:solidFill>
            </a:endParaRPr>
          </a:p>
          <a:p>
            <a:pPr indent="0" lvl="0" marL="0" rtl="0" algn="l">
              <a:spcBef>
                <a:spcPts val="0"/>
              </a:spcBef>
              <a:spcAft>
                <a:spcPts val="0"/>
              </a:spcAft>
              <a:buNone/>
            </a:pPr>
            <a:r>
              <a:rPr lang="en-GB">
                <a:solidFill>
                  <a:schemeClr val="lt1"/>
                </a:solidFill>
              </a:rPr>
              <a:t>Office costs</a:t>
            </a:r>
            <a:endParaRPr>
              <a:solidFill>
                <a:schemeClr val="lt1"/>
              </a:solidFill>
            </a:endParaRPr>
          </a:p>
          <a:p>
            <a:pPr indent="0" lvl="0" marL="0" rtl="0" algn="l">
              <a:spcBef>
                <a:spcPts val="0"/>
              </a:spcBef>
              <a:spcAft>
                <a:spcPts val="0"/>
              </a:spcAft>
              <a:buNone/>
            </a:pPr>
            <a:r>
              <a:rPr lang="en-GB">
                <a:solidFill>
                  <a:schemeClr val="lt1"/>
                </a:solidFill>
              </a:rPr>
              <a:t>General costs</a:t>
            </a:r>
            <a:endParaRPr>
              <a:solidFill>
                <a:schemeClr val="lt1"/>
              </a:solidFill>
            </a:endParaRPr>
          </a:p>
          <a:p>
            <a:pPr indent="0" lvl="0" marL="0" rtl="0" algn="l">
              <a:spcBef>
                <a:spcPts val="0"/>
              </a:spcBef>
              <a:spcAft>
                <a:spcPts val="0"/>
              </a:spcAft>
              <a:buNone/>
            </a:pPr>
            <a:r>
              <a:rPr lang="en-GB">
                <a:solidFill>
                  <a:schemeClr val="lt1"/>
                </a:solidFill>
              </a:rPr>
              <a:t>Financial income and expenses</a:t>
            </a:r>
            <a:endParaRPr>
              <a:solidFill>
                <a:schemeClr val="lt1"/>
              </a:solidFill>
            </a:endParaRPr>
          </a:p>
          <a:p>
            <a:pPr indent="0" lvl="0" marL="0" rtl="0" algn="l">
              <a:spcBef>
                <a:spcPts val="0"/>
              </a:spcBef>
              <a:spcAft>
                <a:spcPts val="0"/>
              </a:spcAft>
              <a:buNone/>
            </a:pPr>
            <a:r>
              <a:rPr b="1" lang="en-GB">
                <a:solidFill>
                  <a:schemeClr val="lt1"/>
                </a:solidFill>
              </a:rPr>
              <a:t>Total General Costs	</a:t>
            </a:r>
            <a:endParaRPr b="1">
              <a:solidFill>
                <a:schemeClr val="lt1"/>
              </a:solidFill>
            </a:endParaRPr>
          </a:p>
        </p:txBody>
      </p:sp>
      <p:sp>
        <p:nvSpPr>
          <p:cNvPr id="596" name="Google Shape;596;p29"/>
          <p:cNvSpPr txBox="1"/>
          <p:nvPr/>
        </p:nvSpPr>
        <p:spPr>
          <a:xfrm>
            <a:off x="3949500" y="4955750"/>
            <a:ext cx="1486500" cy="2432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2000">
                <a:solidFill>
                  <a:schemeClr val="lt1"/>
                </a:solidFill>
              </a:rPr>
              <a:t>m</a:t>
            </a:r>
            <a:r>
              <a:rPr b="1" lang="en-GB" sz="2000">
                <a:solidFill>
                  <a:schemeClr val="lt1"/>
                </a:solidFill>
              </a:rPr>
              <a:t>id '22</a:t>
            </a:r>
            <a:endParaRPr b="1" sz="2000">
              <a:solidFill>
                <a:schemeClr val="lt1"/>
              </a:solidFill>
            </a:endParaRPr>
          </a:p>
          <a:p>
            <a:pPr indent="0" lvl="0" marL="0" rtl="0" algn="r">
              <a:spcBef>
                <a:spcPts val="0"/>
              </a:spcBef>
              <a:spcAft>
                <a:spcPts val="0"/>
              </a:spcAft>
              <a:buNone/>
            </a:pPr>
            <a:r>
              <a:rPr lang="en-GB">
                <a:solidFill>
                  <a:schemeClr val="lt1"/>
                </a:solidFill>
              </a:rPr>
              <a:t> </a:t>
            </a:r>
            <a:endParaRPr>
              <a:solidFill>
                <a:schemeClr val="lt1"/>
              </a:solidFill>
            </a:endParaRPr>
          </a:p>
          <a:p>
            <a:pPr indent="0" lvl="0" marL="0" rtl="0" algn="r">
              <a:spcBef>
                <a:spcPts val="0"/>
              </a:spcBef>
              <a:spcAft>
                <a:spcPts val="0"/>
              </a:spcAft>
              <a:buNone/>
            </a:pPr>
            <a:r>
              <a:rPr lang="en-GB">
                <a:solidFill>
                  <a:schemeClr val="lt1"/>
                </a:solidFill>
              </a:rPr>
              <a:t>€ </a:t>
            </a:r>
            <a:r>
              <a:rPr lang="en-GB">
                <a:solidFill>
                  <a:schemeClr val="lt1"/>
                </a:solidFill>
              </a:rPr>
              <a:t>18,664.42</a:t>
            </a:r>
            <a:endParaRPr>
              <a:solidFill>
                <a:schemeClr val="lt1"/>
              </a:solidFill>
            </a:endParaRPr>
          </a:p>
          <a:p>
            <a:pPr indent="0" lvl="0" marL="0" rtl="0" algn="r">
              <a:spcBef>
                <a:spcPts val="0"/>
              </a:spcBef>
              <a:spcAft>
                <a:spcPts val="0"/>
              </a:spcAft>
              <a:buNone/>
            </a:pPr>
            <a:r>
              <a:rPr lang="en-GB">
                <a:solidFill>
                  <a:schemeClr val="lt1"/>
                </a:solidFill>
              </a:rPr>
              <a:t>€ </a:t>
            </a:r>
            <a:r>
              <a:rPr lang="en-GB">
                <a:solidFill>
                  <a:schemeClr val="lt1"/>
                </a:solidFill>
              </a:rPr>
              <a:t>11,700.00</a:t>
            </a:r>
            <a:endParaRPr>
              <a:solidFill>
                <a:schemeClr val="lt1"/>
              </a:solidFill>
            </a:endParaRPr>
          </a:p>
          <a:p>
            <a:pPr indent="0" lvl="0" marL="0" rtl="0" algn="r">
              <a:spcBef>
                <a:spcPts val="0"/>
              </a:spcBef>
              <a:spcAft>
                <a:spcPts val="0"/>
              </a:spcAft>
              <a:buNone/>
            </a:pPr>
            <a:r>
              <a:rPr lang="en-GB">
                <a:solidFill>
                  <a:schemeClr val="lt1"/>
                </a:solidFill>
              </a:rPr>
              <a:t>€ 16,751.73</a:t>
            </a:r>
            <a:endParaRPr>
              <a:solidFill>
                <a:schemeClr val="lt1"/>
              </a:solidFill>
            </a:endParaRPr>
          </a:p>
          <a:p>
            <a:pPr indent="0" lvl="0" marL="0" rtl="0" algn="r">
              <a:spcBef>
                <a:spcPts val="0"/>
              </a:spcBef>
              <a:spcAft>
                <a:spcPts val="0"/>
              </a:spcAft>
              <a:buNone/>
            </a:pPr>
            <a:r>
              <a:rPr lang="en-GB">
                <a:solidFill>
                  <a:schemeClr val="lt1"/>
                </a:solidFill>
              </a:rPr>
              <a:t>€ 9,999.38</a:t>
            </a:r>
            <a:endParaRPr>
              <a:solidFill>
                <a:schemeClr val="lt1"/>
              </a:solidFill>
            </a:endParaRPr>
          </a:p>
          <a:p>
            <a:pPr indent="0" lvl="0" marL="0" rtl="0" algn="r">
              <a:spcBef>
                <a:spcPts val="0"/>
              </a:spcBef>
              <a:spcAft>
                <a:spcPts val="0"/>
              </a:spcAft>
              <a:buNone/>
            </a:pPr>
            <a:r>
              <a:rPr lang="en-GB">
                <a:solidFill>
                  <a:schemeClr val="lt1"/>
                </a:solidFill>
              </a:rPr>
              <a:t>€ 79,628.14</a:t>
            </a:r>
            <a:endParaRPr>
              <a:solidFill>
                <a:schemeClr val="lt1"/>
              </a:solidFill>
            </a:endParaRPr>
          </a:p>
          <a:p>
            <a:pPr indent="0" lvl="0" marL="0" rtl="0" algn="r">
              <a:spcBef>
                <a:spcPts val="0"/>
              </a:spcBef>
              <a:spcAft>
                <a:spcPts val="0"/>
              </a:spcAft>
              <a:buNone/>
            </a:pPr>
            <a:r>
              <a:t/>
            </a:r>
            <a:endParaRPr>
              <a:solidFill>
                <a:schemeClr val="lt1"/>
              </a:solidFill>
            </a:endParaRPr>
          </a:p>
          <a:p>
            <a:pPr indent="0" lvl="0" marL="0" rtl="0" algn="r">
              <a:spcBef>
                <a:spcPts val="0"/>
              </a:spcBef>
              <a:spcAft>
                <a:spcPts val="0"/>
              </a:spcAft>
              <a:buNone/>
            </a:pPr>
            <a:r>
              <a:rPr lang="en-GB">
                <a:solidFill>
                  <a:schemeClr val="lt1"/>
                </a:solidFill>
              </a:rPr>
              <a:t>€ 331.33</a:t>
            </a:r>
            <a:endParaRPr>
              <a:solidFill>
                <a:schemeClr val="lt1"/>
              </a:solidFill>
            </a:endParaRPr>
          </a:p>
          <a:p>
            <a:pPr indent="0" lvl="0" marL="0" rtl="0" algn="r">
              <a:spcBef>
                <a:spcPts val="0"/>
              </a:spcBef>
              <a:spcAft>
                <a:spcPts val="0"/>
              </a:spcAft>
              <a:buNone/>
            </a:pPr>
            <a:r>
              <a:rPr b="1" lang="en-GB">
                <a:solidFill>
                  <a:schemeClr val="lt1"/>
                </a:solidFill>
              </a:rPr>
              <a:t>€ 137,075.00</a:t>
            </a:r>
            <a:endParaRPr b="1">
              <a:solidFill>
                <a:schemeClr val="lt1"/>
              </a:solidFill>
            </a:endParaRPr>
          </a:p>
        </p:txBody>
      </p:sp>
      <p:sp>
        <p:nvSpPr>
          <p:cNvPr id="597" name="Google Shape;597;p29"/>
          <p:cNvSpPr txBox="1"/>
          <p:nvPr/>
        </p:nvSpPr>
        <p:spPr>
          <a:xfrm>
            <a:off x="1743000" y="2325200"/>
            <a:ext cx="2570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lt1"/>
                </a:solidFill>
              </a:rPr>
              <a:t>Revenue</a:t>
            </a:r>
            <a:endParaRPr b="1" sz="2000">
              <a:solidFill>
                <a:schemeClr val="lt1"/>
              </a:solidFill>
            </a:endParaRPr>
          </a:p>
          <a:p>
            <a:pPr indent="0" lvl="0" marL="0" rtl="0" algn="l">
              <a:spcBef>
                <a:spcPts val="0"/>
              </a:spcBef>
              <a:spcAft>
                <a:spcPts val="0"/>
              </a:spcAft>
              <a:buNone/>
            </a:pPr>
            <a:r>
              <a:rPr lang="en-GB">
                <a:solidFill>
                  <a:schemeClr val="lt1"/>
                </a:solidFill>
              </a:rPr>
              <a:t> </a:t>
            </a:r>
            <a:endParaRPr>
              <a:solidFill>
                <a:schemeClr val="lt1"/>
              </a:solidFill>
            </a:endParaRPr>
          </a:p>
          <a:p>
            <a:pPr indent="0" lvl="0" marL="0" rtl="0" algn="l">
              <a:spcBef>
                <a:spcPts val="0"/>
              </a:spcBef>
              <a:spcAft>
                <a:spcPts val="0"/>
              </a:spcAft>
              <a:buNone/>
            </a:pPr>
            <a:r>
              <a:rPr b="1" lang="en-GB">
                <a:solidFill>
                  <a:schemeClr val="lt1"/>
                </a:solidFill>
              </a:rPr>
              <a:t>Total Revenue</a:t>
            </a:r>
            <a:endParaRPr b="1">
              <a:solidFill>
                <a:schemeClr val="lt1"/>
              </a:solidFill>
            </a:endParaRPr>
          </a:p>
        </p:txBody>
      </p:sp>
      <p:sp>
        <p:nvSpPr>
          <p:cNvPr id="598" name="Google Shape;598;p29"/>
          <p:cNvSpPr txBox="1"/>
          <p:nvPr/>
        </p:nvSpPr>
        <p:spPr>
          <a:xfrm>
            <a:off x="3949500" y="2325200"/>
            <a:ext cx="14865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2000">
                <a:solidFill>
                  <a:schemeClr val="lt1"/>
                </a:solidFill>
              </a:rPr>
              <a:t>mid '22</a:t>
            </a:r>
            <a:endParaRPr b="1" sz="2000">
              <a:solidFill>
                <a:schemeClr val="lt1"/>
              </a:solidFill>
            </a:endParaRPr>
          </a:p>
          <a:p>
            <a:pPr indent="0" lvl="0" marL="0" rtl="0" algn="r">
              <a:spcBef>
                <a:spcPts val="0"/>
              </a:spcBef>
              <a:spcAft>
                <a:spcPts val="0"/>
              </a:spcAft>
              <a:buNone/>
            </a:pPr>
            <a:r>
              <a:rPr lang="en-GB">
                <a:solidFill>
                  <a:schemeClr val="lt1"/>
                </a:solidFill>
              </a:rPr>
              <a:t> </a:t>
            </a:r>
            <a:endParaRPr>
              <a:solidFill>
                <a:schemeClr val="lt1"/>
              </a:solidFill>
            </a:endParaRPr>
          </a:p>
          <a:p>
            <a:pPr indent="0" lvl="0" marL="0" rtl="0" algn="r">
              <a:spcBef>
                <a:spcPts val="0"/>
              </a:spcBef>
              <a:spcAft>
                <a:spcPts val="0"/>
              </a:spcAft>
              <a:buNone/>
            </a:pPr>
            <a:r>
              <a:rPr b="1" lang="en-GB">
                <a:solidFill>
                  <a:schemeClr val="lt1"/>
                </a:solidFill>
              </a:rPr>
              <a:t>€ 132,311.59</a:t>
            </a:r>
            <a:endParaRPr b="1">
              <a:solidFill>
                <a:schemeClr val="lt1"/>
              </a:solidFill>
            </a:endParaRPr>
          </a:p>
        </p:txBody>
      </p:sp>
      <p:sp>
        <p:nvSpPr>
          <p:cNvPr id="599" name="Google Shape;599;p29"/>
          <p:cNvSpPr txBox="1"/>
          <p:nvPr/>
        </p:nvSpPr>
        <p:spPr>
          <a:xfrm>
            <a:off x="1743000" y="3424925"/>
            <a:ext cx="25704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lt1"/>
                </a:solidFill>
              </a:rPr>
              <a:t>Labor</a:t>
            </a:r>
            <a:r>
              <a:rPr b="1" lang="en-GB" sz="2000">
                <a:solidFill>
                  <a:schemeClr val="lt1"/>
                </a:solidFill>
              </a:rPr>
              <a:t> Costs</a:t>
            </a:r>
            <a:endParaRPr b="1" sz="2000">
              <a:solidFill>
                <a:schemeClr val="lt1"/>
              </a:solidFill>
            </a:endParaRPr>
          </a:p>
          <a:p>
            <a:pPr indent="0" lvl="0" marL="0" rtl="0" algn="l">
              <a:spcBef>
                <a:spcPts val="0"/>
              </a:spcBef>
              <a:spcAft>
                <a:spcPts val="0"/>
              </a:spcAft>
              <a:buNone/>
            </a:pPr>
            <a:r>
              <a:rPr lang="en-GB">
                <a:solidFill>
                  <a:schemeClr val="lt1"/>
                </a:solidFill>
              </a:rPr>
              <a:t> </a:t>
            </a:r>
            <a:endParaRPr>
              <a:solidFill>
                <a:schemeClr val="lt1"/>
              </a:solidFill>
            </a:endParaRPr>
          </a:p>
          <a:p>
            <a:pPr indent="0" lvl="0" marL="0" rtl="0" algn="l">
              <a:spcBef>
                <a:spcPts val="0"/>
              </a:spcBef>
              <a:spcAft>
                <a:spcPts val="0"/>
              </a:spcAft>
              <a:buNone/>
            </a:pPr>
            <a:r>
              <a:rPr lang="en-GB">
                <a:solidFill>
                  <a:schemeClr val="lt1"/>
                </a:solidFill>
              </a:rPr>
              <a:t>Salary costs</a:t>
            </a:r>
            <a:endParaRPr>
              <a:solidFill>
                <a:schemeClr val="lt1"/>
              </a:solidFill>
            </a:endParaRPr>
          </a:p>
          <a:p>
            <a:pPr indent="0" lvl="0" marL="0" rtl="0" algn="l">
              <a:spcBef>
                <a:spcPts val="0"/>
              </a:spcBef>
              <a:spcAft>
                <a:spcPts val="0"/>
              </a:spcAft>
              <a:buNone/>
            </a:pPr>
            <a:r>
              <a:rPr lang="en-GB">
                <a:solidFill>
                  <a:schemeClr val="lt1"/>
                </a:solidFill>
              </a:rPr>
              <a:t>Other personnel costs</a:t>
            </a:r>
            <a:endParaRPr>
              <a:solidFill>
                <a:schemeClr val="lt1"/>
              </a:solidFill>
            </a:endParaRPr>
          </a:p>
          <a:p>
            <a:pPr indent="0" lvl="0" marL="0" rtl="0" algn="l">
              <a:spcBef>
                <a:spcPts val="0"/>
              </a:spcBef>
              <a:spcAft>
                <a:spcPts val="0"/>
              </a:spcAft>
              <a:buNone/>
            </a:pPr>
            <a:r>
              <a:rPr b="1" lang="en-GB">
                <a:solidFill>
                  <a:schemeClr val="lt1"/>
                </a:solidFill>
              </a:rPr>
              <a:t>Total Labor Costs	</a:t>
            </a:r>
            <a:endParaRPr b="1">
              <a:solidFill>
                <a:schemeClr val="lt1"/>
              </a:solidFill>
            </a:endParaRPr>
          </a:p>
        </p:txBody>
      </p:sp>
      <p:sp>
        <p:nvSpPr>
          <p:cNvPr id="600" name="Google Shape;600;p29"/>
          <p:cNvSpPr txBox="1"/>
          <p:nvPr/>
        </p:nvSpPr>
        <p:spPr>
          <a:xfrm>
            <a:off x="3949500" y="3424925"/>
            <a:ext cx="1486500" cy="1354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2000">
                <a:solidFill>
                  <a:schemeClr val="lt1"/>
                </a:solidFill>
              </a:rPr>
              <a:t>mid '22</a:t>
            </a:r>
            <a:endParaRPr b="1" sz="2000">
              <a:solidFill>
                <a:schemeClr val="lt1"/>
              </a:solidFill>
            </a:endParaRPr>
          </a:p>
          <a:p>
            <a:pPr indent="0" lvl="0" marL="0" rtl="0" algn="r">
              <a:spcBef>
                <a:spcPts val="0"/>
              </a:spcBef>
              <a:spcAft>
                <a:spcPts val="0"/>
              </a:spcAft>
              <a:buNone/>
            </a:pPr>
            <a:r>
              <a:rPr lang="en-GB">
                <a:solidFill>
                  <a:schemeClr val="lt1"/>
                </a:solidFill>
              </a:rPr>
              <a:t> </a:t>
            </a:r>
            <a:endParaRPr>
              <a:solidFill>
                <a:schemeClr val="lt1"/>
              </a:solidFill>
            </a:endParaRPr>
          </a:p>
          <a:p>
            <a:pPr indent="0" lvl="0" marL="0" rtl="0" algn="r">
              <a:spcBef>
                <a:spcPts val="0"/>
              </a:spcBef>
              <a:spcAft>
                <a:spcPts val="0"/>
              </a:spcAft>
              <a:buNone/>
            </a:pPr>
            <a:r>
              <a:rPr lang="en-GB">
                <a:solidFill>
                  <a:schemeClr val="lt1"/>
                </a:solidFill>
              </a:rPr>
              <a:t>€ 58,493.17</a:t>
            </a:r>
            <a:endParaRPr>
              <a:solidFill>
                <a:schemeClr val="lt1"/>
              </a:solidFill>
            </a:endParaRPr>
          </a:p>
          <a:p>
            <a:pPr indent="0" lvl="0" marL="0" rtl="0" algn="r">
              <a:spcBef>
                <a:spcPts val="0"/>
              </a:spcBef>
              <a:spcAft>
                <a:spcPts val="0"/>
              </a:spcAft>
              <a:buNone/>
            </a:pPr>
            <a:r>
              <a:rPr lang="en-GB">
                <a:solidFill>
                  <a:schemeClr val="lt1"/>
                </a:solidFill>
              </a:rPr>
              <a:t>€ 1,017.10</a:t>
            </a:r>
            <a:endParaRPr>
              <a:solidFill>
                <a:schemeClr val="lt1"/>
              </a:solidFill>
            </a:endParaRPr>
          </a:p>
          <a:p>
            <a:pPr indent="0" lvl="0" marL="0" rtl="0" algn="r">
              <a:spcBef>
                <a:spcPts val="0"/>
              </a:spcBef>
              <a:spcAft>
                <a:spcPts val="0"/>
              </a:spcAft>
              <a:buNone/>
            </a:pPr>
            <a:r>
              <a:rPr b="1" lang="en-GB">
                <a:solidFill>
                  <a:schemeClr val="lt1"/>
                </a:solidFill>
              </a:rPr>
              <a:t>€ 59,510.27</a:t>
            </a:r>
            <a:endParaRPr b="1">
              <a:solidFill>
                <a:schemeClr val="lt1"/>
              </a:solidFill>
            </a:endParaRPr>
          </a:p>
        </p:txBody>
      </p:sp>
      <p:sp>
        <p:nvSpPr>
          <p:cNvPr id="601" name="Google Shape;601;p29"/>
          <p:cNvSpPr txBox="1"/>
          <p:nvPr/>
        </p:nvSpPr>
        <p:spPr>
          <a:xfrm>
            <a:off x="1743000" y="7564175"/>
            <a:ext cx="2570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lt1"/>
                </a:solidFill>
              </a:rPr>
              <a:t>Result</a:t>
            </a:r>
            <a:endParaRPr b="1" sz="2000">
              <a:solidFill>
                <a:schemeClr val="lt1"/>
              </a:solidFill>
            </a:endParaRPr>
          </a:p>
          <a:p>
            <a:pPr indent="0" lvl="0" marL="0" rtl="0" algn="l">
              <a:spcBef>
                <a:spcPts val="0"/>
              </a:spcBef>
              <a:spcAft>
                <a:spcPts val="0"/>
              </a:spcAft>
              <a:buNone/>
            </a:pPr>
            <a:r>
              <a:rPr lang="en-GB">
                <a:solidFill>
                  <a:schemeClr val="lt1"/>
                </a:solidFill>
              </a:rPr>
              <a:t> </a:t>
            </a:r>
            <a:endParaRPr>
              <a:solidFill>
                <a:schemeClr val="lt1"/>
              </a:solidFill>
            </a:endParaRPr>
          </a:p>
          <a:p>
            <a:pPr indent="0" lvl="0" marL="0" rtl="0" algn="l">
              <a:spcBef>
                <a:spcPts val="0"/>
              </a:spcBef>
              <a:spcAft>
                <a:spcPts val="0"/>
              </a:spcAft>
              <a:buNone/>
            </a:pPr>
            <a:r>
              <a:rPr b="1" lang="en-GB">
                <a:solidFill>
                  <a:schemeClr val="lt1"/>
                </a:solidFill>
              </a:rPr>
              <a:t>Total Result</a:t>
            </a:r>
            <a:endParaRPr b="1">
              <a:solidFill>
                <a:schemeClr val="lt1"/>
              </a:solidFill>
            </a:endParaRPr>
          </a:p>
        </p:txBody>
      </p:sp>
      <p:sp>
        <p:nvSpPr>
          <p:cNvPr id="602" name="Google Shape;602;p29"/>
          <p:cNvSpPr txBox="1"/>
          <p:nvPr/>
        </p:nvSpPr>
        <p:spPr>
          <a:xfrm>
            <a:off x="3949500" y="7564175"/>
            <a:ext cx="14865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2000">
                <a:solidFill>
                  <a:schemeClr val="lt1"/>
                </a:solidFill>
              </a:rPr>
              <a:t>mid '22</a:t>
            </a:r>
            <a:endParaRPr b="1" sz="2000">
              <a:solidFill>
                <a:schemeClr val="lt1"/>
              </a:solidFill>
            </a:endParaRPr>
          </a:p>
          <a:p>
            <a:pPr indent="0" lvl="0" marL="0" rtl="0" algn="r">
              <a:spcBef>
                <a:spcPts val="0"/>
              </a:spcBef>
              <a:spcAft>
                <a:spcPts val="0"/>
              </a:spcAft>
              <a:buNone/>
            </a:pPr>
            <a:r>
              <a:rPr lang="en-GB">
                <a:solidFill>
                  <a:schemeClr val="lt1"/>
                </a:solidFill>
              </a:rPr>
              <a:t> </a:t>
            </a:r>
            <a:endParaRPr>
              <a:solidFill>
                <a:schemeClr val="lt1"/>
              </a:solidFill>
            </a:endParaRPr>
          </a:p>
          <a:p>
            <a:pPr indent="0" lvl="0" marL="0" rtl="0" algn="r">
              <a:spcBef>
                <a:spcPts val="0"/>
              </a:spcBef>
              <a:spcAft>
                <a:spcPts val="0"/>
              </a:spcAft>
              <a:buNone/>
            </a:pPr>
            <a:r>
              <a:rPr b="1" lang="en-GB">
                <a:solidFill>
                  <a:schemeClr val="lt1"/>
                </a:solidFill>
              </a:rPr>
              <a:t>- € 64,273.68</a:t>
            </a:r>
            <a:endParaRPr b="1">
              <a:solidFill>
                <a:schemeClr val="lt1"/>
              </a:solidFill>
            </a:endParaRPr>
          </a:p>
        </p:txBody>
      </p:sp>
      <p:sp>
        <p:nvSpPr>
          <p:cNvPr id="603" name="Google Shape;603;p29"/>
          <p:cNvSpPr txBox="1"/>
          <p:nvPr/>
        </p:nvSpPr>
        <p:spPr>
          <a:xfrm>
            <a:off x="5453100" y="2325200"/>
            <a:ext cx="14865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2000">
                <a:solidFill>
                  <a:schemeClr val="lt1"/>
                </a:solidFill>
              </a:rPr>
              <a:t>signed '22</a:t>
            </a:r>
            <a:endParaRPr b="1" sz="2000">
              <a:solidFill>
                <a:schemeClr val="lt1"/>
              </a:solidFill>
            </a:endParaRPr>
          </a:p>
          <a:p>
            <a:pPr indent="0" lvl="0" marL="0" rtl="0" algn="r">
              <a:spcBef>
                <a:spcPts val="0"/>
              </a:spcBef>
              <a:spcAft>
                <a:spcPts val="0"/>
              </a:spcAft>
              <a:buNone/>
            </a:pPr>
            <a:r>
              <a:rPr lang="en-GB">
                <a:solidFill>
                  <a:schemeClr val="lt1"/>
                </a:solidFill>
              </a:rPr>
              <a:t> </a:t>
            </a:r>
            <a:endParaRPr>
              <a:solidFill>
                <a:schemeClr val="lt1"/>
              </a:solidFill>
            </a:endParaRPr>
          </a:p>
          <a:p>
            <a:pPr indent="0" lvl="0" marL="0" rtl="0" algn="r">
              <a:spcBef>
                <a:spcPts val="0"/>
              </a:spcBef>
              <a:spcAft>
                <a:spcPts val="0"/>
              </a:spcAft>
              <a:buNone/>
            </a:pPr>
            <a:r>
              <a:rPr b="1" lang="en-GB">
                <a:solidFill>
                  <a:schemeClr val="lt1"/>
                </a:solidFill>
              </a:rPr>
              <a:t>€ 201,800.00</a:t>
            </a:r>
            <a:endParaRPr b="1">
              <a:solidFill>
                <a:schemeClr val="lt1"/>
              </a:solidFill>
            </a:endParaRPr>
          </a:p>
        </p:txBody>
      </p:sp>
      <p:sp>
        <p:nvSpPr>
          <p:cNvPr id="604" name="Google Shape;604;p29"/>
          <p:cNvSpPr txBox="1"/>
          <p:nvPr/>
        </p:nvSpPr>
        <p:spPr>
          <a:xfrm>
            <a:off x="5453100" y="7564175"/>
            <a:ext cx="14865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2000">
                <a:solidFill>
                  <a:schemeClr val="lt1"/>
                </a:solidFill>
              </a:rPr>
              <a:t>signed '22</a:t>
            </a:r>
            <a:endParaRPr b="1" sz="2000">
              <a:solidFill>
                <a:schemeClr val="lt1"/>
              </a:solidFill>
            </a:endParaRPr>
          </a:p>
          <a:p>
            <a:pPr indent="0" lvl="0" marL="0" rtl="0" algn="r">
              <a:spcBef>
                <a:spcPts val="0"/>
              </a:spcBef>
              <a:spcAft>
                <a:spcPts val="0"/>
              </a:spcAft>
              <a:buNone/>
            </a:pPr>
            <a:r>
              <a:rPr lang="en-GB">
                <a:solidFill>
                  <a:schemeClr val="lt1"/>
                </a:solidFill>
              </a:rPr>
              <a:t> </a:t>
            </a:r>
            <a:endParaRPr>
              <a:solidFill>
                <a:schemeClr val="lt1"/>
              </a:solidFill>
            </a:endParaRPr>
          </a:p>
          <a:p>
            <a:pPr indent="0" lvl="0" marL="0" rtl="0" algn="r">
              <a:spcBef>
                <a:spcPts val="0"/>
              </a:spcBef>
              <a:spcAft>
                <a:spcPts val="0"/>
              </a:spcAft>
              <a:buNone/>
            </a:pPr>
            <a:r>
              <a:rPr b="1" lang="en-GB">
                <a:solidFill>
                  <a:schemeClr val="lt1"/>
                </a:solidFill>
              </a:rPr>
              <a:t>€ 5,214.73</a:t>
            </a:r>
            <a:endParaRPr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0"/>
          <p:cNvSpPr/>
          <p:nvPr/>
        </p:nvSpPr>
        <p:spPr>
          <a:xfrm>
            <a:off x="267104" y="1755236"/>
            <a:ext cx="386028" cy="433337"/>
          </a:xfrm>
          <a:custGeom>
            <a:rect b="b" l="l" r="r" t="t"/>
            <a:pathLst>
              <a:path extrusionOk="0" h="581660" w="518159">
                <a:moveTo>
                  <a:pt x="32476" y="0"/>
                </a:moveTo>
                <a:lnTo>
                  <a:pt x="518014" y="315311"/>
                </a:lnTo>
                <a:lnTo>
                  <a:pt x="0" y="581496"/>
                </a:lnTo>
                <a:lnTo>
                  <a:pt x="32476" y="0"/>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10" name="Google Shape;610;p30"/>
          <p:cNvSpPr/>
          <p:nvPr/>
        </p:nvSpPr>
        <p:spPr>
          <a:xfrm>
            <a:off x="7150623" y="5013729"/>
            <a:ext cx="408629" cy="1546214"/>
          </a:xfrm>
          <a:custGeom>
            <a:rect b="b" l="l" r="r" t="t"/>
            <a:pathLst>
              <a:path extrusionOk="0" h="1523364" w="402590">
                <a:moveTo>
                  <a:pt x="402147" y="1523298"/>
                </a:moveTo>
                <a:lnTo>
                  <a:pt x="367820" y="1498849"/>
                </a:lnTo>
                <a:lnTo>
                  <a:pt x="332618" y="1471133"/>
                </a:lnTo>
                <a:lnTo>
                  <a:pt x="298806" y="1441709"/>
                </a:lnTo>
                <a:lnTo>
                  <a:pt x="266465" y="1410645"/>
                </a:lnTo>
                <a:lnTo>
                  <a:pt x="235675" y="1378019"/>
                </a:lnTo>
                <a:lnTo>
                  <a:pt x="206508" y="1343907"/>
                </a:lnTo>
                <a:lnTo>
                  <a:pt x="179036" y="1308393"/>
                </a:lnTo>
                <a:lnTo>
                  <a:pt x="153324" y="1271562"/>
                </a:lnTo>
                <a:lnTo>
                  <a:pt x="129434" y="1233502"/>
                </a:lnTo>
                <a:lnTo>
                  <a:pt x="107424" y="1194306"/>
                </a:lnTo>
                <a:lnTo>
                  <a:pt x="87347" y="1154067"/>
                </a:lnTo>
                <a:lnTo>
                  <a:pt x="69252" y="1112883"/>
                </a:lnTo>
                <a:lnTo>
                  <a:pt x="53181" y="1070853"/>
                </a:lnTo>
                <a:lnTo>
                  <a:pt x="39174" y="1028078"/>
                </a:lnTo>
                <a:lnTo>
                  <a:pt x="27264" y="984661"/>
                </a:lnTo>
                <a:lnTo>
                  <a:pt x="17480" y="940707"/>
                </a:lnTo>
                <a:lnTo>
                  <a:pt x="9846" y="896321"/>
                </a:lnTo>
                <a:lnTo>
                  <a:pt x="4380" y="851611"/>
                </a:lnTo>
                <a:lnTo>
                  <a:pt x="1095" y="806684"/>
                </a:lnTo>
                <a:lnTo>
                  <a:pt x="0" y="761649"/>
                </a:lnTo>
                <a:lnTo>
                  <a:pt x="273" y="739124"/>
                </a:lnTo>
                <a:lnTo>
                  <a:pt x="2465" y="694130"/>
                </a:lnTo>
                <a:lnTo>
                  <a:pt x="6841" y="649298"/>
                </a:lnTo>
                <a:lnTo>
                  <a:pt x="13393" y="604737"/>
                </a:lnTo>
                <a:lnTo>
                  <a:pt x="22105" y="560553"/>
                </a:lnTo>
                <a:lnTo>
                  <a:pt x="32955" y="516855"/>
                </a:lnTo>
                <a:lnTo>
                  <a:pt x="45917" y="473745"/>
                </a:lnTo>
                <a:lnTo>
                  <a:pt x="60961" y="431330"/>
                </a:lnTo>
                <a:lnTo>
                  <a:pt x="78049" y="389710"/>
                </a:lnTo>
                <a:lnTo>
                  <a:pt x="97141" y="348987"/>
                </a:lnTo>
                <a:lnTo>
                  <a:pt x="118191" y="309257"/>
                </a:lnTo>
                <a:lnTo>
                  <a:pt x="141147" y="270617"/>
                </a:lnTo>
                <a:lnTo>
                  <a:pt x="165955" y="233161"/>
                </a:lnTo>
                <a:lnTo>
                  <a:pt x="192556" y="196977"/>
                </a:lnTo>
                <a:lnTo>
                  <a:pt x="220884" y="162154"/>
                </a:lnTo>
                <a:lnTo>
                  <a:pt x="250871" y="128775"/>
                </a:lnTo>
                <a:lnTo>
                  <a:pt x="282446" y="96920"/>
                </a:lnTo>
                <a:lnTo>
                  <a:pt x="315533" y="66667"/>
                </a:lnTo>
                <a:lnTo>
                  <a:pt x="350051" y="38089"/>
                </a:lnTo>
                <a:lnTo>
                  <a:pt x="385917" y="11253"/>
                </a:lnTo>
                <a:lnTo>
                  <a:pt x="402147" y="0"/>
                </a:lnTo>
                <a:lnTo>
                  <a:pt x="402147" y="1523298"/>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11" name="Google Shape;611;p30"/>
          <p:cNvSpPr/>
          <p:nvPr/>
        </p:nvSpPr>
        <p:spPr>
          <a:xfrm>
            <a:off x="-175140" y="2667098"/>
            <a:ext cx="538832" cy="538832"/>
          </a:xfrm>
          <a:custGeom>
            <a:rect b="b" l="l" r="r" t="t"/>
            <a:pathLst>
              <a:path extrusionOk="0" h="723265" w="723265">
                <a:moveTo>
                  <a:pt x="535137" y="723005"/>
                </a:moveTo>
                <a:lnTo>
                  <a:pt x="0" y="187867"/>
                </a:lnTo>
                <a:lnTo>
                  <a:pt x="723005" y="0"/>
                </a:lnTo>
                <a:lnTo>
                  <a:pt x="535137" y="723005"/>
                </a:lnTo>
                <a:close/>
              </a:path>
            </a:pathLst>
          </a:custGeom>
          <a:solidFill>
            <a:srgbClr val="FF9DD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12" name="Google Shape;612;p30"/>
          <p:cNvSpPr/>
          <p:nvPr/>
        </p:nvSpPr>
        <p:spPr>
          <a:xfrm>
            <a:off x="-25723" y="8310472"/>
            <a:ext cx="971696" cy="597493"/>
          </a:xfrm>
          <a:custGeom>
            <a:rect b="b" l="l" r="r" t="t"/>
            <a:pathLst>
              <a:path extrusionOk="0" h="802004" w="1304290">
                <a:moveTo>
                  <a:pt x="271212" y="801726"/>
                </a:moveTo>
                <a:lnTo>
                  <a:pt x="0" y="95193"/>
                </a:lnTo>
                <a:lnTo>
                  <a:pt x="1303884" y="0"/>
                </a:lnTo>
                <a:lnTo>
                  <a:pt x="271212" y="801726"/>
                </a:lnTo>
                <a:close/>
              </a:path>
            </a:pathLst>
          </a:custGeom>
          <a:solidFill>
            <a:srgbClr val="FAC3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13" name="Google Shape;613;p30"/>
          <p:cNvSpPr/>
          <p:nvPr/>
        </p:nvSpPr>
        <p:spPr>
          <a:xfrm>
            <a:off x="664014" y="9845764"/>
            <a:ext cx="408264" cy="408263"/>
          </a:xfrm>
          <a:custGeom>
            <a:rect b="b" l="l" r="r" t="t"/>
            <a:pathLst>
              <a:path extrusionOk="0" h="548004" w="548005">
                <a:moveTo>
                  <a:pt x="273736" y="547471"/>
                </a:moveTo>
                <a:lnTo>
                  <a:pt x="233570" y="544509"/>
                </a:lnTo>
                <a:lnTo>
                  <a:pt x="194274" y="535684"/>
                </a:lnTo>
                <a:lnTo>
                  <a:pt x="156698" y="521190"/>
                </a:lnTo>
                <a:lnTo>
                  <a:pt x="121656" y="501338"/>
                </a:lnTo>
                <a:lnTo>
                  <a:pt x="89906" y="476560"/>
                </a:lnTo>
                <a:lnTo>
                  <a:pt x="62135" y="447391"/>
                </a:lnTo>
                <a:lnTo>
                  <a:pt x="38944" y="414464"/>
                </a:lnTo>
                <a:lnTo>
                  <a:pt x="20836" y="378489"/>
                </a:lnTo>
                <a:lnTo>
                  <a:pt x="8203" y="340248"/>
                </a:lnTo>
                <a:lnTo>
                  <a:pt x="1318" y="300566"/>
                </a:lnTo>
                <a:lnTo>
                  <a:pt x="0" y="273735"/>
                </a:lnTo>
                <a:lnTo>
                  <a:pt x="329" y="260304"/>
                </a:lnTo>
                <a:lnTo>
                  <a:pt x="5259" y="220332"/>
                </a:lnTo>
                <a:lnTo>
                  <a:pt x="16001" y="181516"/>
                </a:lnTo>
                <a:lnTo>
                  <a:pt x="32322" y="144697"/>
                </a:lnTo>
                <a:lnTo>
                  <a:pt x="53869" y="110671"/>
                </a:lnTo>
                <a:lnTo>
                  <a:pt x="80175" y="80175"/>
                </a:lnTo>
                <a:lnTo>
                  <a:pt x="110671" y="53868"/>
                </a:lnTo>
                <a:lnTo>
                  <a:pt x="144697" y="32322"/>
                </a:lnTo>
                <a:lnTo>
                  <a:pt x="181517" y="16001"/>
                </a:lnTo>
                <a:lnTo>
                  <a:pt x="220333" y="5259"/>
                </a:lnTo>
                <a:lnTo>
                  <a:pt x="260304" y="329"/>
                </a:lnTo>
                <a:lnTo>
                  <a:pt x="273736" y="0"/>
                </a:lnTo>
                <a:lnTo>
                  <a:pt x="287167" y="329"/>
                </a:lnTo>
                <a:lnTo>
                  <a:pt x="327139" y="5259"/>
                </a:lnTo>
                <a:lnTo>
                  <a:pt x="365955" y="16001"/>
                </a:lnTo>
                <a:lnTo>
                  <a:pt x="402774" y="32322"/>
                </a:lnTo>
                <a:lnTo>
                  <a:pt x="436800" y="53868"/>
                </a:lnTo>
                <a:lnTo>
                  <a:pt x="467297" y="80175"/>
                </a:lnTo>
                <a:lnTo>
                  <a:pt x="493603" y="110671"/>
                </a:lnTo>
                <a:lnTo>
                  <a:pt x="515150" y="144697"/>
                </a:lnTo>
                <a:lnTo>
                  <a:pt x="531471" y="181516"/>
                </a:lnTo>
                <a:lnTo>
                  <a:pt x="542212" y="220332"/>
                </a:lnTo>
                <a:lnTo>
                  <a:pt x="547143" y="260304"/>
                </a:lnTo>
                <a:lnTo>
                  <a:pt x="547472" y="273735"/>
                </a:lnTo>
                <a:lnTo>
                  <a:pt x="547143" y="287167"/>
                </a:lnTo>
                <a:lnTo>
                  <a:pt x="542212" y="327138"/>
                </a:lnTo>
                <a:lnTo>
                  <a:pt x="531471" y="365954"/>
                </a:lnTo>
                <a:lnTo>
                  <a:pt x="515150" y="402773"/>
                </a:lnTo>
                <a:lnTo>
                  <a:pt x="493603" y="436800"/>
                </a:lnTo>
                <a:lnTo>
                  <a:pt x="467297" y="467296"/>
                </a:lnTo>
                <a:lnTo>
                  <a:pt x="436800" y="493602"/>
                </a:lnTo>
                <a:lnTo>
                  <a:pt x="402774" y="515149"/>
                </a:lnTo>
                <a:lnTo>
                  <a:pt x="365955" y="531470"/>
                </a:lnTo>
                <a:lnTo>
                  <a:pt x="327139" y="542211"/>
                </a:lnTo>
                <a:lnTo>
                  <a:pt x="287167" y="547142"/>
                </a:lnTo>
                <a:lnTo>
                  <a:pt x="273736" y="547471"/>
                </a:lnTo>
                <a:close/>
              </a:path>
            </a:pathLst>
          </a:custGeom>
          <a:solidFill>
            <a:srgbClr val="8B5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14" name="Google Shape;614;p30"/>
          <p:cNvSpPr/>
          <p:nvPr/>
        </p:nvSpPr>
        <p:spPr>
          <a:xfrm>
            <a:off x="4819387" y="10118658"/>
            <a:ext cx="298037" cy="297564"/>
          </a:xfrm>
          <a:custGeom>
            <a:rect b="b" l="l" r="r" t="t"/>
            <a:pathLst>
              <a:path extrusionOk="0" h="399415" w="400050">
                <a:moveTo>
                  <a:pt x="0" y="399397"/>
                </a:moveTo>
                <a:lnTo>
                  <a:pt x="0" y="0"/>
                </a:lnTo>
                <a:lnTo>
                  <a:pt x="399491" y="0"/>
                </a:lnTo>
                <a:lnTo>
                  <a:pt x="396802" y="46579"/>
                </a:lnTo>
                <a:lnTo>
                  <a:pt x="388937" y="91580"/>
                </a:lnTo>
                <a:lnTo>
                  <a:pt x="376196" y="134702"/>
                </a:lnTo>
                <a:lnTo>
                  <a:pt x="358878" y="175647"/>
                </a:lnTo>
                <a:lnTo>
                  <a:pt x="337284" y="214115"/>
                </a:lnTo>
                <a:lnTo>
                  <a:pt x="311713" y="249805"/>
                </a:lnTo>
                <a:lnTo>
                  <a:pt x="282466" y="282419"/>
                </a:lnTo>
                <a:lnTo>
                  <a:pt x="249842" y="311656"/>
                </a:lnTo>
                <a:lnTo>
                  <a:pt x="214142" y="337217"/>
                </a:lnTo>
                <a:lnTo>
                  <a:pt x="175666" y="358803"/>
                </a:lnTo>
                <a:lnTo>
                  <a:pt x="134714" y="376113"/>
                </a:lnTo>
                <a:lnTo>
                  <a:pt x="91585" y="388849"/>
                </a:lnTo>
                <a:lnTo>
                  <a:pt x="46580" y="396710"/>
                </a:lnTo>
                <a:lnTo>
                  <a:pt x="0" y="399397"/>
                </a:lnTo>
                <a:close/>
              </a:path>
            </a:pathLst>
          </a:custGeom>
          <a:solidFill>
            <a:srgbClr val="33BEF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15" name="Google Shape;615;p30"/>
          <p:cNvSpPr/>
          <p:nvPr/>
        </p:nvSpPr>
        <p:spPr>
          <a:xfrm>
            <a:off x="3851963" y="9517035"/>
            <a:ext cx="515179" cy="803754"/>
          </a:xfrm>
          <a:custGeom>
            <a:rect b="b" l="l" r="r" t="t"/>
            <a:pathLst>
              <a:path extrusionOk="0" h="1078865" w="691515">
                <a:moveTo>
                  <a:pt x="672578" y="671345"/>
                </a:moveTo>
                <a:lnTo>
                  <a:pt x="658368" y="716586"/>
                </a:lnTo>
                <a:lnTo>
                  <a:pt x="640659" y="759732"/>
                </a:lnTo>
                <a:lnTo>
                  <a:pt x="619653" y="800667"/>
                </a:lnTo>
                <a:lnTo>
                  <a:pt x="595552" y="839273"/>
                </a:lnTo>
                <a:lnTo>
                  <a:pt x="568558" y="875434"/>
                </a:lnTo>
                <a:lnTo>
                  <a:pt x="538873" y="909034"/>
                </a:lnTo>
                <a:lnTo>
                  <a:pt x="506699" y="939955"/>
                </a:lnTo>
                <a:lnTo>
                  <a:pt x="472237" y="968082"/>
                </a:lnTo>
                <a:lnTo>
                  <a:pt x="435691" y="993297"/>
                </a:lnTo>
                <a:lnTo>
                  <a:pt x="397262" y="1015484"/>
                </a:lnTo>
                <a:lnTo>
                  <a:pt x="357151" y="1034527"/>
                </a:lnTo>
                <a:lnTo>
                  <a:pt x="315562" y="1050308"/>
                </a:lnTo>
                <a:lnTo>
                  <a:pt x="272696" y="1062711"/>
                </a:lnTo>
                <a:lnTo>
                  <a:pt x="228755" y="1071619"/>
                </a:lnTo>
                <a:lnTo>
                  <a:pt x="183942" y="1076916"/>
                </a:lnTo>
                <a:lnTo>
                  <a:pt x="138457" y="1078485"/>
                </a:lnTo>
                <a:lnTo>
                  <a:pt x="92504" y="1076210"/>
                </a:lnTo>
                <a:lnTo>
                  <a:pt x="46284" y="1069973"/>
                </a:lnTo>
                <a:lnTo>
                  <a:pt x="0" y="1059658"/>
                </a:lnTo>
                <a:lnTo>
                  <a:pt x="283935" y="0"/>
                </a:lnTo>
                <a:lnTo>
                  <a:pt x="329176" y="14209"/>
                </a:lnTo>
                <a:lnTo>
                  <a:pt x="372322" y="31916"/>
                </a:lnTo>
                <a:lnTo>
                  <a:pt x="413257" y="52919"/>
                </a:lnTo>
                <a:lnTo>
                  <a:pt x="451865" y="77013"/>
                </a:lnTo>
                <a:lnTo>
                  <a:pt x="488030" y="103996"/>
                </a:lnTo>
                <a:lnTo>
                  <a:pt x="521634" y="133665"/>
                </a:lnTo>
                <a:lnTo>
                  <a:pt x="552561" y="165817"/>
                </a:lnTo>
                <a:lnTo>
                  <a:pt x="580696" y="200248"/>
                </a:lnTo>
                <a:lnTo>
                  <a:pt x="605922" y="236755"/>
                </a:lnTo>
                <a:lnTo>
                  <a:pt x="628122" y="275135"/>
                </a:lnTo>
                <a:lnTo>
                  <a:pt x="647181" y="315186"/>
                </a:lnTo>
                <a:lnTo>
                  <a:pt x="662981" y="356704"/>
                </a:lnTo>
                <a:lnTo>
                  <a:pt x="675406" y="399486"/>
                </a:lnTo>
                <a:lnTo>
                  <a:pt x="684341" y="443328"/>
                </a:lnTo>
                <a:lnTo>
                  <a:pt x="689668" y="488029"/>
                </a:lnTo>
                <a:lnTo>
                  <a:pt x="691272" y="533384"/>
                </a:lnTo>
                <a:lnTo>
                  <a:pt x="689036" y="579190"/>
                </a:lnTo>
                <a:lnTo>
                  <a:pt x="682843" y="625245"/>
                </a:lnTo>
                <a:lnTo>
                  <a:pt x="672578" y="671345"/>
                </a:lnTo>
                <a:close/>
              </a:path>
            </a:pathLst>
          </a:custGeom>
          <a:solidFill>
            <a:srgbClr val="FDDD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616" name="Google Shape;616;p30"/>
          <p:cNvPicPr preferRelativeResize="0"/>
          <p:nvPr/>
        </p:nvPicPr>
        <p:blipFill rotWithShape="1">
          <a:blip r:embed="rId3">
            <a:alphaModFix/>
          </a:blip>
          <a:srcRect b="0" l="0" r="0" t="0"/>
          <a:stretch/>
        </p:blipFill>
        <p:spPr>
          <a:xfrm>
            <a:off x="790195" y="3395185"/>
            <a:ext cx="155896" cy="155896"/>
          </a:xfrm>
          <a:prstGeom prst="rect">
            <a:avLst/>
          </a:prstGeom>
          <a:noFill/>
          <a:ln>
            <a:noFill/>
          </a:ln>
        </p:spPr>
      </p:pic>
      <p:sp>
        <p:nvSpPr>
          <p:cNvPr id="617" name="Google Shape;617;p30"/>
          <p:cNvSpPr/>
          <p:nvPr/>
        </p:nvSpPr>
        <p:spPr>
          <a:xfrm>
            <a:off x="1505148" y="10104689"/>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18" name="Google Shape;618;p30"/>
          <p:cNvSpPr/>
          <p:nvPr/>
        </p:nvSpPr>
        <p:spPr>
          <a:xfrm>
            <a:off x="631854" y="9128320"/>
            <a:ext cx="472602" cy="337302"/>
          </a:xfrm>
          <a:custGeom>
            <a:rect b="b" l="l" r="r" t="t"/>
            <a:pathLst>
              <a:path extrusionOk="0" h="452754" w="634365">
                <a:moveTo>
                  <a:pt x="204971" y="23628"/>
                </a:moveTo>
                <a:lnTo>
                  <a:pt x="251440" y="8706"/>
                </a:lnTo>
                <a:lnTo>
                  <a:pt x="298405" y="924"/>
                </a:lnTo>
                <a:lnTo>
                  <a:pt x="345200" y="0"/>
                </a:lnTo>
                <a:lnTo>
                  <a:pt x="391163" y="5651"/>
                </a:lnTo>
                <a:lnTo>
                  <a:pt x="435629" y="17596"/>
                </a:lnTo>
                <a:lnTo>
                  <a:pt x="477935" y="35554"/>
                </a:lnTo>
                <a:lnTo>
                  <a:pt x="517417" y="59242"/>
                </a:lnTo>
                <a:lnTo>
                  <a:pt x="553410" y="88379"/>
                </a:lnTo>
                <a:lnTo>
                  <a:pt x="585252" y="122683"/>
                </a:lnTo>
                <a:lnTo>
                  <a:pt x="612278" y="161872"/>
                </a:lnTo>
                <a:lnTo>
                  <a:pt x="633824" y="205665"/>
                </a:lnTo>
                <a:lnTo>
                  <a:pt x="23642" y="452194"/>
                </a:lnTo>
                <a:lnTo>
                  <a:pt x="8720" y="405725"/>
                </a:lnTo>
                <a:lnTo>
                  <a:pt x="934" y="358762"/>
                </a:lnTo>
                <a:lnTo>
                  <a:pt x="0" y="311971"/>
                </a:lnTo>
                <a:lnTo>
                  <a:pt x="5631" y="266016"/>
                </a:lnTo>
                <a:lnTo>
                  <a:pt x="17544" y="221563"/>
                </a:lnTo>
                <a:lnTo>
                  <a:pt x="35453" y="179277"/>
                </a:lnTo>
                <a:lnTo>
                  <a:pt x="59074" y="139823"/>
                </a:lnTo>
                <a:lnTo>
                  <a:pt x="88121" y="103866"/>
                </a:lnTo>
                <a:lnTo>
                  <a:pt x="122310" y="72071"/>
                </a:lnTo>
                <a:lnTo>
                  <a:pt x="161355" y="45103"/>
                </a:lnTo>
                <a:lnTo>
                  <a:pt x="204971" y="23628"/>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nvGrpSpPr>
          <p:cNvPr id="619" name="Google Shape;619;p30"/>
          <p:cNvGrpSpPr/>
          <p:nvPr/>
        </p:nvGrpSpPr>
        <p:grpSpPr>
          <a:xfrm>
            <a:off x="3764578" y="2748733"/>
            <a:ext cx="3537857" cy="2800451"/>
            <a:chOff x="4323775" y="506050"/>
            <a:chExt cx="4642248" cy="3674651"/>
          </a:xfrm>
        </p:grpSpPr>
        <p:pic>
          <p:nvPicPr>
            <p:cNvPr id="620" name="Google Shape;620;p30"/>
            <p:cNvPicPr preferRelativeResize="0"/>
            <p:nvPr/>
          </p:nvPicPr>
          <p:blipFill rotWithShape="1">
            <a:blip r:embed="rId4">
              <a:alphaModFix/>
            </a:blip>
            <a:srcRect b="0" l="35417" r="0" t="0"/>
            <a:stretch/>
          </p:blipFill>
          <p:spPr>
            <a:xfrm>
              <a:off x="4323775" y="506050"/>
              <a:ext cx="4642248" cy="3674651"/>
            </a:xfrm>
            <a:prstGeom prst="rect">
              <a:avLst/>
            </a:prstGeom>
            <a:noFill/>
            <a:ln>
              <a:noFill/>
            </a:ln>
            <a:effectLst>
              <a:outerShdw blurRad="57150" rotWithShape="0" algn="bl" dir="5400000" dist="19050">
                <a:srgbClr val="000000">
                  <a:alpha val="50000"/>
                </a:srgbClr>
              </a:outerShdw>
            </a:effectLst>
          </p:spPr>
        </p:pic>
        <p:pic>
          <p:nvPicPr>
            <p:cNvPr id="621" name="Google Shape;621;p30"/>
            <p:cNvPicPr preferRelativeResize="0"/>
            <p:nvPr/>
          </p:nvPicPr>
          <p:blipFill rotWithShape="1">
            <a:blip r:embed="rId4">
              <a:alphaModFix/>
            </a:blip>
            <a:srcRect b="94639" l="0" r="67748" t="0"/>
            <a:stretch/>
          </p:blipFill>
          <p:spPr>
            <a:xfrm>
              <a:off x="4323775" y="578416"/>
              <a:ext cx="1792026" cy="152276"/>
            </a:xfrm>
            <a:prstGeom prst="rect">
              <a:avLst/>
            </a:prstGeom>
            <a:noFill/>
            <a:ln>
              <a:noFill/>
            </a:ln>
          </p:spPr>
        </p:pic>
      </p:grpSp>
      <p:sp>
        <p:nvSpPr>
          <p:cNvPr id="622" name="Google Shape;622;p30"/>
          <p:cNvSpPr/>
          <p:nvPr/>
        </p:nvSpPr>
        <p:spPr>
          <a:xfrm>
            <a:off x="257700" y="2748731"/>
            <a:ext cx="2800500" cy="2800500"/>
          </a:xfrm>
          <a:prstGeom prst="ellipse">
            <a:avLst/>
          </a:prstGeom>
          <a:solidFill>
            <a:srgbClr val="78909C"/>
          </a:solid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100"/>
              <a:buFont typeface="Arial"/>
              <a:buNone/>
            </a:pPr>
            <a:r>
              <a:rPr b="1" lang="en-GB" sz="2400">
                <a:solidFill>
                  <a:srgbClr val="FFFFFF"/>
                </a:solidFill>
                <a:latin typeface="Poppins"/>
                <a:ea typeface="Poppins"/>
                <a:cs typeface="Poppins"/>
                <a:sym typeface="Poppins"/>
              </a:rPr>
              <a:t>€ 343 million</a:t>
            </a:r>
            <a:r>
              <a:rPr lang="en-GB" sz="1700">
                <a:solidFill>
                  <a:srgbClr val="FFFFFF"/>
                </a:solidFill>
                <a:latin typeface="Poppins"/>
                <a:ea typeface="Poppins"/>
                <a:cs typeface="Poppins"/>
                <a:sym typeface="Poppins"/>
              </a:rPr>
              <a:t> </a:t>
            </a:r>
            <a:r>
              <a:rPr lang="en-GB" sz="2300">
                <a:solidFill>
                  <a:srgbClr val="FFFFFF"/>
                </a:solidFill>
                <a:latin typeface="Poppins"/>
                <a:ea typeface="Poppins"/>
                <a:cs typeface="Poppins"/>
                <a:sym typeface="Poppins"/>
              </a:rPr>
              <a:t>in </a:t>
            </a:r>
            <a:r>
              <a:rPr lang="en-GB" sz="2100">
                <a:solidFill>
                  <a:srgbClr val="FFFFFF"/>
                </a:solidFill>
                <a:latin typeface="Poppins"/>
                <a:ea typeface="Poppins"/>
                <a:cs typeface="Poppins"/>
                <a:sym typeface="Poppins"/>
              </a:rPr>
              <a:t>assets</a:t>
            </a:r>
            <a:endParaRPr sz="2100">
              <a:solidFill>
                <a:srgbClr val="FFFFFF"/>
              </a:solidFill>
            </a:endParaRPr>
          </a:p>
        </p:txBody>
      </p:sp>
      <p:sp>
        <p:nvSpPr>
          <p:cNvPr id="623" name="Google Shape;623;p30"/>
          <p:cNvSpPr/>
          <p:nvPr/>
        </p:nvSpPr>
        <p:spPr>
          <a:xfrm>
            <a:off x="4092000" y="3360425"/>
            <a:ext cx="1577100" cy="1577100"/>
          </a:xfrm>
          <a:prstGeom prst="ellipse">
            <a:avLst/>
          </a:prstGeom>
          <a:solidFill>
            <a:srgbClr val="FFAB4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700">
                <a:solidFill>
                  <a:srgbClr val="FFFFFF"/>
                </a:solidFill>
                <a:latin typeface="Poppins"/>
                <a:ea typeface="Poppins"/>
                <a:cs typeface="Poppins"/>
                <a:sym typeface="Poppins"/>
              </a:rPr>
              <a:t>2.393 </a:t>
            </a:r>
            <a:r>
              <a:rPr lang="en-GB" sz="1500">
                <a:solidFill>
                  <a:srgbClr val="FFFFFF"/>
                </a:solidFill>
                <a:latin typeface="Poppins"/>
                <a:ea typeface="Poppins"/>
                <a:cs typeface="Poppins"/>
                <a:sym typeface="Poppins"/>
              </a:rPr>
              <a:t>employees</a:t>
            </a:r>
            <a:endParaRPr sz="1500">
              <a:solidFill>
                <a:srgbClr val="FFFFFF"/>
              </a:solidFill>
            </a:endParaRPr>
          </a:p>
        </p:txBody>
      </p:sp>
      <p:cxnSp>
        <p:nvCxnSpPr>
          <p:cNvPr id="624" name="Google Shape;624;p30"/>
          <p:cNvCxnSpPr>
            <a:stCxn id="622" idx="6"/>
            <a:endCxn id="623" idx="2"/>
          </p:cNvCxnSpPr>
          <p:nvPr/>
        </p:nvCxnSpPr>
        <p:spPr>
          <a:xfrm>
            <a:off x="3058200" y="4148981"/>
            <a:ext cx="1033800" cy="0"/>
          </a:xfrm>
          <a:prstGeom prst="straightConnector1">
            <a:avLst/>
          </a:prstGeom>
          <a:noFill/>
          <a:ln cap="flat" cmpd="sng" w="38100">
            <a:solidFill>
              <a:srgbClr val="FFAB40"/>
            </a:solidFill>
            <a:prstDash val="dash"/>
            <a:round/>
            <a:headEnd len="med" w="med" type="none"/>
            <a:tailEnd len="med" w="med" type="triangle"/>
          </a:ln>
        </p:spPr>
      </p:cxnSp>
      <p:sp>
        <p:nvSpPr>
          <p:cNvPr id="625" name="Google Shape;625;p30"/>
          <p:cNvSpPr txBox="1"/>
          <p:nvPr/>
        </p:nvSpPr>
        <p:spPr>
          <a:xfrm>
            <a:off x="91800" y="1245125"/>
            <a:ext cx="7376400" cy="572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500"/>
              </a:spcBef>
              <a:spcAft>
                <a:spcPts val="500"/>
              </a:spcAft>
              <a:buNone/>
            </a:pPr>
            <a:r>
              <a:rPr b="1" lang="en-GB" sz="2100">
                <a:solidFill>
                  <a:srgbClr val="F452A8"/>
                </a:solidFill>
                <a:latin typeface="Poppins"/>
                <a:ea typeface="Poppins"/>
                <a:cs typeface="Poppins"/>
                <a:sym typeface="Poppins"/>
              </a:rPr>
              <a:t>Capital redistribution using our capitalistic system</a:t>
            </a:r>
            <a:endParaRPr b="1" sz="2100">
              <a:solidFill>
                <a:srgbClr val="F452A8"/>
              </a:solidFill>
              <a:latin typeface="Poppins"/>
              <a:ea typeface="Poppins"/>
              <a:cs typeface="Poppins"/>
              <a:sym typeface="Poppins"/>
            </a:endParaRPr>
          </a:p>
        </p:txBody>
      </p:sp>
      <p:sp>
        <p:nvSpPr>
          <p:cNvPr id="626" name="Google Shape;626;p30"/>
          <p:cNvSpPr txBox="1"/>
          <p:nvPr/>
        </p:nvSpPr>
        <p:spPr>
          <a:xfrm>
            <a:off x="752700" y="1712050"/>
            <a:ext cx="6054600" cy="731400"/>
          </a:xfrm>
          <a:prstGeom prst="rect">
            <a:avLst/>
          </a:prstGeom>
          <a:noFill/>
          <a:ln>
            <a:noFill/>
          </a:ln>
        </p:spPr>
        <p:txBody>
          <a:bodyPr anchorCtr="0" anchor="t" bIns="0" lIns="0" spcFirstLastPara="1" rIns="0" wrap="square" tIns="67300">
            <a:spAutoFit/>
          </a:bodyPr>
          <a:lstStyle/>
          <a:p>
            <a:pPr indent="0" lvl="0" marL="0" marR="0" rtl="0" algn="just">
              <a:lnSpc>
                <a:spcPct val="103937"/>
              </a:lnSpc>
              <a:spcBef>
                <a:spcPts val="0"/>
              </a:spcBef>
              <a:spcAft>
                <a:spcPts val="0"/>
              </a:spcAft>
              <a:buNone/>
            </a:pPr>
            <a:r>
              <a:rPr lang="en-GB">
                <a:solidFill>
                  <a:srgbClr val="121245"/>
                </a:solidFill>
                <a:latin typeface="Poppins Light"/>
                <a:ea typeface="Poppins Light"/>
                <a:cs typeface="Poppins Light"/>
                <a:sym typeface="Poppins Light"/>
              </a:rPr>
              <a:t>We've seen a quick increase on our user base now on </a:t>
            </a:r>
            <a:r>
              <a:rPr b="1" lang="en-GB">
                <a:solidFill>
                  <a:srgbClr val="121245"/>
                </a:solidFill>
                <a:latin typeface="Poppins"/>
                <a:ea typeface="Poppins"/>
                <a:cs typeface="Poppins"/>
                <a:sym typeface="Poppins"/>
              </a:rPr>
              <a:t>2.3k</a:t>
            </a:r>
            <a:r>
              <a:rPr lang="en-GB">
                <a:solidFill>
                  <a:srgbClr val="121245"/>
                </a:solidFill>
                <a:latin typeface="Poppins Light"/>
                <a:ea typeface="Poppins Light"/>
                <a:cs typeface="Poppins Light"/>
                <a:sym typeface="Poppins Light"/>
              </a:rPr>
              <a:t> individual true participants owning companies and </a:t>
            </a:r>
            <a:r>
              <a:rPr b="1" lang="en-GB">
                <a:solidFill>
                  <a:srgbClr val="121245"/>
                </a:solidFill>
                <a:latin typeface="Poppins"/>
                <a:ea typeface="Poppins"/>
                <a:cs typeface="Poppins"/>
                <a:sym typeface="Poppins"/>
              </a:rPr>
              <a:t>3.8k</a:t>
            </a:r>
            <a:r>
              <a:rPr lang="en-GB">
                <a:solidFill>
                  <a:srgbClr val="121245"/>
                </a:solidFill>
                <a:latin typeface="Poppins Light"/>
                <a:ea typeface="Poppins Light"/>
                <a:cs typeface="Poppins Light"/>
                <a:sym typeface="Poppins Light"/>
              </a:rPr>
              <a:t> "sold seats". We already administer </a:t>
            </a:r>
            <a:r>
              <a:rPr b="1" lang="en-GB">
                <a:solidFill>
                  <a:srgbClr val="121245"/>
                </a:solidFill>
                <a:latin typeface="Poppins"/>
                <a:ea typeface="Poppins"/>
                <a:cs typeface="Poppins"/>
                <a:sym typeface="Poppins"/>
              </a:rPr>
              <a:t>EUR 343 million</a:t>
            </a:r>
            <a:r>
              <a:rPr lang="en-GB">
                <a:solidFill>
                  <a:srgbClr val="121245"/>
                </a:solidFill>
                <a:latin typeface="Poppins Light"/>
                <a:ea typeface="Poppins Light"/>
                <a:cs typeface="Poppins Light"/>
                <a:sym typeface="Poppins Light"/>
              </a:rPr>
              <a:t> in assets for this group.</a:t>
            </a:r>
            <a:endParaRPr i="1">
              <a:solidFill>
                <a:srgbClr val="121245"/>
              </a:solidFill>
              <a:latin typeface="Poppins Light"/>
              <a:ea typeface="Poppins Light"/>
              <a:cs typeface="Poppins Light"/>
              <a:sym typeface="Poppins Light"/>
            </a:endParaRPr>
          </a:p>
        </p:txBody>
      </p:sp>
      <p:sp>
        <p:nvSpPr>
          <p:cNvPr id="627" name="Google Shape;627;p30"/>
          <p:cNvSpPr/>
          <p:nvPr/>
        </p:nvSpPr>
        <p:spPr>
          <a:xfrm>
            <a:off x="257700" y="7009475"/>
            <a:ext cx="2800500" cy="2800500"/>
          </a:xfrm>
          <a:prstGeom prst="ellipse">
            <a:avLst/>
          </a:prstGeom>
          <a:solidFill>
            <a:srgbClr val="78909C"/>
          </a:solid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100"/>
              <a:buFont typeface="Arial"/>
              <a:buNone/>
            </a:pPr>
            <a:r>
              <a:rPr b="1" lang="en-GB" sz="2400">
                <a:solidFill>
                  <a:srgbClr val="FFFFFF"/>
                </a:solidFill>
                <a:latin typeface="Poppins"/>
                <a:ea typeface="Poppins"/>
                <a:cs typeface="Poppins"/>
                <a:sym typeface="Poppins"/>
              </a:rPr>
              <a:t>78 </a:t>
            </a:r>
            <a:r>
              <a:rPr lang="en-GB" sz="2400">
                <a:solidFill>
                  <a:srgbClr val="FFFFFF"/>
                </a:solidFill>
                <a:latin typeface="Poppins"/>
                <a:ea typeface="Poppins"/>
                <a:cs typeface="Poppins"/>
                <a:sym typeface="Poppins"/>
              </a:rPr>
              <a:t>companies</a:t>
            </a:r>
            <a:endParaRPr sz="2100">
              <a:solidFill>
                <a:srgbClr val="FFFFFF"/>
              </a:solidFill>
              <a:latin typeface="Poppins"/>
              <a:ea typeface="Poppins"/>
              <a:cs typeface="Poppins"/>
              <a:sym typeface="Poppins"/>
            </a:endParaRPr>
          </a:p>
        </p:txBody>
      </p:sp>
      <p:sp>
        <p:nvSpPr>
          <p:cNvPr id="628" name="Google Shape;628;p30"/>
          <p:cNvSpPr/>
          <p:nvPr/>
        </p:nvSpPr>
        <p:spPr>
          <a:xfrm>
            <a:off x="4092000" y="7621175"/>
            <a:ext cx="1577100" cy="1577100"/>
          </a:xfrm>
          <a:prstGeom prst="ellipse">
            <a:avLst/>
          </a:prstGeom>
          <a:solidFill>
            <a:srgbClr val="FFAB4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700">
                <a:solidFill>
                  <a:srgbClr val="FFFFFF"/>
                </a:solidFill>
                <a:latin typeface="Poppins"/>
                <a:ea typeface="Poppins"/>
                <a:cs typeface="Poppins"/>
                <a:sym typeface="Poppins"/>
              </a:rPr>
              <a:t>36 </a:t>
            </a:r>
            <a:br>
              <a:rPr b="1" lang="en-GB" sz="1700">
                <a:solidFill>
                  <a:srgbClr val="FFFFFF"/>
                </a:solidFill>
                <a:latin typeface="Poppins"/>
                <a:ea typeface="Poppins"/>
                <a:cs typeface="Poppins"/>
                <a:sym typeface="Poppins"/>
              </a:rPr>
            </a:br>
            <a:r>
              <a:rPr lang="en-GB" sz="1500">
                <a:solidFill>
                  <a:srgbClr val="FFFFFF"/>
                </a:solidFill>
                <a:latin typeface="Poppins"/>
                <a:ea typeface="Poppins"/>
                <a:cs typeface="Poppins"/>
                <a:sym typeface="Poppins"/>
              </a:rPr>
              <a:t>impact companies</a:t>
            </a:r>
            <a:endParaRPr sz="1300">
              <a:solidFill>
                <a:srgbClr val="FFFFFF"/>
              </a:solidFill>
              <a:latin typeface="Poppins"/>
              <a:ea typeface="Poppins"/>
              <a:cs typeface="Poppins"/>
              <a:sym typeface="Poppins"/>
            </a:endParaRPr>
          </a:p>
        </p:txBody>
      </p:sp>
      <p:cxnSp>
        <p:nvCxnSpPr>
          <p:cNvPr id="629" name="Google Shape;629;p30"/>
          <p:cNvCxnSpPr>
            <a:stCxn id="627" idx="6"/>
            <a:endCxn id="628" idx="2"/>
          </p:cNvCxnSpPr>
          <p:nvPr/>
        </p:nvCxnSpPr>
        <p:spPr>
          <a:xfrm>
            <a:off x="3058200" y="8409725"/>
            <a:ext cx="1033800" cy="0"/>
          </a:xfrm>
          <a:prstGeom prst="straightConnector1">
            <a:avLst/>
          </a:prstGeom>
          <a:noFill/>
          <a:ln cap="flat" cmpd="sng" w="38100">
            <a:solidFill>
              <a:srgbClr val="FFAB40"/>
            </a:solidFill>
            <a:prstDash val="dash"/>
            <a:round/>
            <a:headEnd len="med" w="med" type="none"/>
            <a:tailEnd len="med" w="med" type="triangle"/>
          </a:ln>
        </p:spPr>
      </p:cxnSp>
      <p:sp>
        <p:nvSpPr>
          <p:cNvPr id="630" name="Google Shape;630;p30"/>
          <p:cNvSpPr txBox="1"/>
          <p:nvPr/>
        </p:nvSpPr>
        <p:spPr>
          <a:xfrm>
            <a:off x="2971200" y="7927925"/>
            <a:ext cx="1207800" cy="314400"/>
          </a:xfrm>
          <a:prstGeom prst="rect">
            <a:avLst/>
          </a:prstGeom>
          <a:noFill/>
          <a:ln>
            <a:noFill/>
          </a:ln>
        </p:spPr>
        <p:txBody>
          <a:bodyPr anchorCtr="0" anchor="t" bIns="0" lIns="0" spcFirstLastPara="1" rIns="0" wrap="square" tIns="67300">
            <a:spAutoFit/>
          </a:bodyPr>
          <a:lstStyle/>
          <a:p>
            <a:pPr indent="0" lvl="0" marL="0" marR="0" rtl="0" algn="ctr">
              <a:lnSpc>
                <a:spcPct val="103937"/>
              </a:lnSpc>
              <a:spcBef>
                <a:spcPts val="0"/>
              </a:spcBef>
              <a:spcAft>
                <a:spcPts val="0"/>
              </a:spcAft>
              <a:buNone/>
            </a:pPr>
            <a:r>
              <a:rPr lang="en-GB" sz="1600">
                <a:solidFill>
                  <a:srgbClr val="121245"/>
                </a:solidFill>
                <a:latin typeface="Poppins Light"/>
                <a:ea typeface="Poppins Light"/>
                <a:cs typeface="Poppins Light"/>
                <a:sym typeface="Poppins Light"/>
              </a:rPr>
              <a:t>of which</a:t>
            </a:r>
            <a:endParaRPr i="1" sz="1600">
              <a:solidFill>
                <a:srgbClr val="121245"/>
              </a:solidFill>
              <a:latin typeface="Poppins Light"/>
              <a:ea typeface="Poppins Light"/>
              <a:cs typeface="Poppins Light"/>
              <a:sym typeface="Poppins Light"/>
            </a:endParaRPr>
          </a:p>
        </p:txBody>
      </p:sp>
      <p:pic>
        <p:nvPicPr>
          <p:cNvPr id="631" name="Google Shape;631;p30"/>
          <p:cNvPicPr preferRelativeResize="0"/>
          <p:nvPr/>
        </p:nvPicPr>
        <p:blipFill rotWithShape="1">
          <a:blip r:embed="rId5">
            <a:alphaModFix/>
          </a:blip>
          <a:srcRect b="0" l="0" r="0" t="0"/>
          <a:stretch/>
        </p:blipFill>
        <p:spPr>
          <a:xfrm>
            <a:off x="5926312" y="7394284"/>
            <a:ext cx="822813" cy="393732"/>
          </a:xfrm>
          <a:prstGeom prst="rect">
            <a:avLst/>
          </a:prstGeom>
          <a:noFill/>
          <a:ln>
            <a:noFill/>
          </a:ln>
        </p:spPr>
      </p:pic>
      <p:sp>
        <p:nvSpPr>
          <p:cNvPr id="632" name="Google Shape;632;p30"/>
          <p:cNvSpPr/>
          <p:nvPr/>
        </p:nvSpPr>
        <p:spPr>
          <a:xfrm>
            <a:off x="5926308" y="8495652"/>
            <a:ext cx="537112" cy="155153"/>
          </a:xfrm>
          <a:custGeom>
            <a:rect b="b" l="l" r="r" t="t"/>
            <a:pathLst>
              <a:path extrusionOk="0" h="340995" w="1180465">
                <a:moveTo>
                  <a:pt x="419404" y="168605"/>
                </a:moveTo>
                <a:lnTo>
                  <a:pt x="419023" y="115201"/>
                </a:lnTo>
                <a:lnTo>
                  <a:pt x="414921" y="72250"/>
                </a:lnTo>
                <a:lnTo>
                  <a:pt x="383019" y="28663"/>
                </a:lnTo>
                <a:lnTo>
                  <a:pt x="346354" y="8509"/>
                </a:lnTo>
                <a:lnTo>
                  <a:pt x="304292" y="1498"/>
                </a:lnTo>
                <a:lnTo>
                  <a:pt x="262191" y="9410"/>
                </a:lnTo>
                <a:lnTo>
                  <a:pt x="251815" y="14097"/>
                </a:lnTo>
                <a:lnTo>
                  <a:pt x="242214" y="19634"/>
                </a:lnTo>
                <a:lnTo>
                  <a:pt x="232816" y="26352"/>
                </a:lnTo>
                <a:lnTo>
                  <a:pt x="209969" y="45224"/>
                </a:lnTo>
                <a:lnTo>
                  <a:pt x="198475" y="35547"/>
                </a:lnTo>
                <a:lnTo>
                  <a:pt x="162064" y="10591"/>
                </a:lnTo>
                <a:lnTo>
                  <a:pt x="118021" y="609"/>
                </a:lnTo>
                <a:lnTo>
                  <a:pt x="102857" y="965"/>
                </a:lnTo>
                <a:lnTo>
                  <a:pt x="59397" y="12954"/>
                </a:lnTo>
                <a:lnTo>
                  <a:pt x="24333" y="39598"/>
                </a:lnTo>
                <a:lnTo>
                  <a:pt x="3136" y="76669"/>
                </a:lnTo>
                <a:lnTo>
                  <a:pt x="0" y="86347"/>
                </a:lnTo>
                <a:lnTo>
                  <a:pt x="0" y="253288"/>
                </a:lnTo>
                <a:lnTo>
                  <a:pt x="18948" y="267322"/>
                </a:lnTo>
                <a:lnTo>
                  <a:pt x="27355" y="266776"/>
                </a:lnTo>
                <a:lnTo>
                  <a:pt x="44792" y="218592"/>
                </a:lnTo>
                <a:lnTo>
                  <a:pt x="45440" y="171030"/>
                </a:lnTo>
                <a:lnTo>
                  <a:pt x="45961" y="88290"/>
                </a:lnTo>
                <a:lnTo>
                  <a:pt x="50660" y="79578"/>
                </a:lnTo>
                <a:lnTo>
                  <a:pt x="69977" y="57061"/>
                </a:lnTo>
                <a:lnTo>
                  <a:pt x="97472" y="44678"/>
                </a:lnTo>
                <a:lnTo>
                  <a:pt x="128600" y="43446"/>
                </a:lnTo>
                <a:lnTo>
                  <a:pt x="158775" y="54406"/>
                </a:lnTo>
                <a:lnTo>
                  <a:pt x="183845" y="83451"/>
                </a:lnTo>
                <a:lnTo>
                  <a:pt x="188023" y="172961"/>
                </a:lnTo>
                <a:lnTo>
                  <a:pt x="188633" y="225234"/>
                </a:lnTo>
                <a:lnTo>
                  <a:pt x="198475" y="264909"/>
                </a:lnTo>
                <a:lnTo>
                  <a:pt x="211924" y="267144"/>
                </a:lnTo>
                <a:lnTo>
                  <a:pt x="218897" y="265658"/>
                </a:lnTo>
                <a:lnTo>
                  <a:pt x="232816" y="221449"/>
                </a:lnTo>
                <a:lnTo>
                  <a:pt x="232994" y="129222"/>
                </a:lnTo>
                <a:lnTo>
                  <a:pt x="233273" y="104736"/>
                </a:lnTo>
                <a:lnTo>
                  <a:pt x="246900" y="67373"/>
                </a:lnTo>
                <a:lnTo>
                  <a:pt x="285838" y="44348"/>
                </a:lnTo>
                <a:lnTo>
                  <a:pt x="297408" y="42672"/>
                </a:lnTo>
                <a:lnTo>
                  <a:pt x="309206" y="42799"/>
                </a:lnTo>
                <a:lnTo>
                  <a:pt x="349402" y="57124"/>
                </a:lnTo>
                <a:lnTo>
                  <a:pt x="373443" y="90220"/>
                </a:lnTo>
                <a:lnTo>
                  <a:pt x="374916" y="141325"/>
                </a:lnTo>
                <a:lnTo>
                  <a:pt x="375005" y="252806"/>
                </a:lnTo>
                <a:lnTo>
                  <a:pt x="378142" y="257644"/>
                </a:lnTo>
                <a:lnTo>
                  <a:pt x="386524" y="265264"/>
                </a:lnTo>
                <a:lnTo>
                  <a:pt x="397408" y="267804"/>
                </a:lnTo>
                <a:lnTo>
                  <a:pt x="408190" y="265264"/>
                </a:lnTo>
                <a:lnTo>
                  <a:pt x="416267" y="257644"/>
                </a:lnTo>
                <a:lnTo>
                  <a:pt x="419404" y="252806"/>
                </a:lnTo>
                <a:lnTo>
                  <a:pt x="419404" y="168605"/>
                </a:lnTo>
                <a:close/>
              </a:path>
              <a:path extrusionOk="0" h="340995" w="1180465">
                <a:moveTo>
                  <a:pt x="715543" y="19100"/>
                </a:moveTo>
                <a:lnTo>
                  <a:pt x="714502" y="16192"/>
                </a:lnTo>
                <a:lnTo>
                  <a:pt x="707720" y="7480"/>
                </a:lnTo>
                <a:lnTo>
                  <a:pt x="701446" y="4584"/>
                </a:lnTo>
                <a:lnTo>
                  <a:pt x="684733" y="4584"/>
                </a:lnTo>
                <a:lnTo>
                  <a:pt x="661301" y="43713"/>
                </a:lnTo>
                <a:lnTo>
                  <a:pt x="631977" y="112001"/>
                </a:lnTo>
                <a:lnTo>
                  <a:pt x="590194" y="207810"/>
                </a:lnTo>
                <a:lnTo>
                  <a:pt x="589153" y="208788"/>
                </a:lnTo>
                <a:lnTo>
                  <a:pt x="587590" y="208788"/>
                </a:lnTo>
                <a:lnTo>
                  <a:pt x="587590" y="207810"/>
                </a:lnTo>
                <a:lnTo>
                  <a:pt x="542671" y="114909"/>
                </a:lnTo>
                <a:lnTo>
                  <a:pt x="494614" y="16192"/>
                </a:lnTo>
                <a:lnTo>
                  <a:pt x="489496" y="9956"/>
                </a:lnTo>
                <a:lnTo>
                  <a:pt x="483057" y="5905"/>
                </a:lnTo>
                <a:lnTo>
                  <a:pt x="475742" y="4216"/>
                </a:lnTo>
                <a:lnTo>
                  <a:pt x="467982" y="5067"/>
                </a:lnTo>
                <a:lnTo>
                  <a:pt x="459854" y="8572"/>
                </a:lnTo>
                <a:lnTo>
                  <a:pt x="453885" y="14262"/>
                </a:lnTo>
                <a:lnTo>
                  <a:pt x="450646" y="21399"/>
                </a:lnTo>
                <a:lnTo>
                  <a:pt x="450748" y="29260"/>
                </a:lnTo>
                <a:lnTo>
                  <a:pt x="455320" y="40068"/>
                </a:lnTo>
                <a:lnTo>
                  <a:pt x="467715" y="65671"/>
                </a:lnTo>
                <a:lnTo>
                  <a:pt x="508203" y="146354"/>
                </a:lnTo>
                <a:lnTo>
                  <a:pt x="565645" y="258622"/>
                </a:lnTo>
                <a:lnTo>
                  <a:pt x="563562" y="264426"/>
                </a:lnTo>
                <a:lnTo>
                  <a:pt x="540423" y="296278"/>
                </a:lnTo>
                <a:lnTo>
                  <a:pt x="511924" y="305435"/>
                </a:lnTo>
                <a:lnTo>
                  <a:pt x="499668" y="304622"/>
                </a:lnTo>
                <a:lnTo>
                  <a:pt x="476808" y="300189"/>
                </a:lnTo>
                <a:lnTo>
                  <a:pt x="469607" y="300050"/>
                </a:lnTo>
                <a:lnTo>
                  <a:pt x="464083" y="301828"/>
                </a:lnTo>
                <a:lnTo>
                  <a:pt x="459105" y="305562"/>
                </a:lnTo>
                <a:lnTo>
                  <a:pt x="453771" y="313321"/>
                </a:lnTo>
                <a:lnTo>
                  <a:pt x="453224" y="321957"/>
                </a:lnTo>
                <a:lnTo>
                  <a:pt x="457187" y="330123"/>
                </a:lnTo>
                <a:lnTo>
                  <a:pt x="465366" y="336524"/>
                </a:lnTo>
                <a:lnTo>
                  <a:pt x="471170" y="338429"/>
                </a:lnTo>
                <a:lnTo>
                  <a:pt x="479666" y="340715"/>
                </a:lnTo>
                <a:lnTo>
                  <a:pt x="541489" y="340715"/>
                </a:lnTo>
                <a:lnTo>
                  <a:pt x="582561" y="313182"/>
                </a:lnTo>
                <a:lnTo>
                  <a:pt x="616724" y="251294"/>
                </a:lnTo>
                <a:lnTo>
                  <a:pt x="646493" y="186220"/>
                </a:lnTo>
                <a:lnTo>
                  <a:pt x="691756" y="85750"/>
                </a:lnTo>
                <a:lnTo>
                  <a:pt x="707974" y="49034"/>
                </a:lnTo>
                <a:lnTo>
                  <a:pt x="715543" y="25387"/>
                </a:lnTo>
                <a:lnTo>
                  <a:pt x="715543" y="19100"/>
                </a:lnTo>
                <a:close/>
              </a:path>
              <a:path extrusionOk="0" h="340995" w="1180465">
                <a:moveTo>
                  <a:pt x="1180388" y="17157"/>
                </a:moveTo>
                <a:lnTo>
                  <a:pt x="1177251" y="11353"/>
                </a:lnTo>
                <a:lnTo>
                  <a:pt x="1170635" y="4229"/>
                </a:lnTo>
                <a:lnTo>
                  <a:pt x="1161846" y="469"/>
                </a:lnTo>
                <a:lnTo>
                  <a:pt x="1152283" y="330"/>
                </a:lnTo>
                <a:lnTo>
                  <a:pt x="1143304" y="4089"/>
                </a:lnTo>
                <a:lnTo>
                  <a:pt x="1138174" y="8763"/>
                </a:lnTo>
                <a:lnTo>
                  <a:pt x="1135532" y="18554"/>
                </a:lnTo>
                <a:lnTo>
                  <a:pt x="1134567" y="42405"/>
                </a:lnTo>
                <a:lnTo>
                  <a:pt x="1134325" y="118732"/>
                </a:lnTo>
                <a:lnTo>
                  <a:pt x="1134033" y="144297"/>
                </a:lnTo>
                <a:lnTo>
                  <a:pt x="1127048" y="190881"/>
                </a:lnTo>
                <a:lnTo>
                  <a:pt x="1091272" y="220268"/>
                </a:lnTo>
                <a:lnTo>
                  <a:pt x="1064437" y="224751"/>
                </a:lnTo>
                <a:lnTo>
                  <a:pt x="1054887" y="224497"/>
                </a:lnTo>
                <a:lnTo>
                  <a:pt x="1012431" y="206235"/>
                </a:lnTo>
                <a:lnTo>
                  <a:pt x="994321" y="170434"/>
                </a:lnTo>
                <a:lnTo>
                  <a:pt x="993343" y="46380"/>
                </a:lnTo>
                <a:lnTo>
                  <a:pt x="992492" y="21158"/>
                </a:lnTo>
                <a:lnTo>
                  <a:pt x="989888" y="10629"/>
                </a:lnTo>
                <a:lnTo>
                  <a:pt x="984529" y="5549"/>
                </a:lnTo>
                <a:lnTo>
                  <a:pt x="975448" y="673"/>
                </a:lnTo>
                <a:lnTo>
                  <a:pt x="965593" y="342"/>
                </a:lnTo>
                <a:lnTo>
                  <a:pt x="956322" y="4191"/>
                </a:lnTo>
                <a:lnTo>
                  <a:pt x="949007" y="11836"/>
                </a:lnTo>
                <a:lnTo>
                  <a:pt x="946531" y="33299"/>
                </a:lnTo>
                <a:lnTo>
                  <a:pt x="945261" y="54838"/>
                </a:lnTo>
                <a:lnTo>
                  <a:pt x="945222" y="76415"/>
                </a:lnTo>
                <a:lnTo>
                  <a:pt x="946404" y="97967"/>
                </a:lnTo>
                <a:lnTo>
                  <a:pt x="945362" y="180225"/>
                </a:lnTo>
                <a:lnTo>
                  <a:pt x="914539" y="215493"/>
                </a:lnTo>
                <a:lnTo>
                  <a:pt x="876414" y="224751"/>
                </a:lnTo>
                <a:lnTo>
                  <a:pt x="856386" y="222364"/>
                </a:lnTo>
                <a:lnTo>
                  <a:pt x="838415" y="215493"/>
                </a:lnTo>
                <a:lnTo>
                  <a:pt x="823379" y="204533"/>
                </a:lnTo>
                <a:lnTo>
                  <a:pt x="812165" y="189915"/>
                </a:lnTo>
                <a:lnTo>
                  <a:pt x="806945" y="180225"/>
                </a:lnTo>
                <a:lnTo>
                  <a:pt x="806945" y="97967"/>
                </a:lnTo>
                <a:lnTo>
                  <a:pt x="806310" y="53619"/>
                </a:lnTo>
                <a:lnTo>
                  <a:pt x="803808" y="11836"/>
                </a:lnTo>
                <a:lnTo>
                  <a:pt x="785888" y="0"/>
                </a:lnTo>
                <a:lnTo>
                  <a:pt x="778217" y="228"/>
                </a:lnTo>
                <a:lnTo>
                  <a:pt x="759548" y="38506"/>
                </a:lnTo>
                <a:lnTo>
                  <a:pt x="759421" y="101841"/>
                </a:lnTo>
                <a:lnTo>
                  <a:pt x="759841" y="145491"/>
                </a:lnTo>
                <a:lnTo>
                  <a:pt x="761250" y="184721"/>
                </a:lnTo>
                <a:lnTo>
                  <a:pt x="785037" y="230174"/>
                </a:lnTo>
                <a:lnTo>
                  <a:pt x="822617" y="257263"/>
                </a:lnTo>
                <a:lnTo>
                  <a:pt x="867664" y="267970"/>
                </a:lnTo>
                <a:lnTo>
                  <a:pt x="881938" y="267931"/>
                </a:lnTo>
                <a:lnTo>
                  <a:pt x="923315" y="258064"/>
                </a:lnTo>
                <a:lnTo>
                  <a:pt x="969899" y="224269"/>
                </a:lnTo>
                <a:lnTo>
                  <a:pt x="981392" y="234429"/>
                </a:lnTo>
                <a:lnTo>
                  <a:pt x="1001877" y="250126"/>
                </a:lnTo>
                <a:lnTo>
                  <a:pt x="1023442" y="260921"/>
                </a:lnTo>
                <a:lnTo>
                  <a:pt x="1046175" y="266814"/>
                </a:lnTo>
                <a:lnTo>
                  <a:pt x="1070190" y="267817"/>
                </a:lnTo>
                <a:lnTo>
                  <a:pt x="1082408" y="267055"/>
                </a:lnTo>
                <a:lnTo>
                  <a:pt x="1133703" y="247738"/>
                </a:lnTo>
                <a:lnTo>
                  <a:pt x="1163345" y="219697"/>
                </a:lnTo>
                <a:lnTo>
                  <a:pt x="1179474" y="175209"/>
                </a:lnTo>
                <a:lnTo>
                  <a:pt x="1180274" y="146354"/>
                </a:lnTo>
                <a:lnTo>
                  <a:pt x="1180388" y="17157"/>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33" name="Google Shape;633;p30"/>
          <p:cNvSpPr/>
          <p:nvPr/>
        </p:nvSpPr>
        <p:spPr>
          <a:xfrm>
            <a:off x="6491220" y="8451518"/>
            <a:ext cx="245586" cy="167576"/>
          </a:xfrm>
          <a:custGeom>
            <a:rect b="b" l="l" r="r" t="t"/>
            <a:pathLst>
              <a:path extrusionOk="0" h="368300" w="539750">
                <a:moveTo>
                  <a:pt x="232943" y="350824"/>
                </a:moveTo>
                <a:lnTo>
                  <a:pt x="232892" y="219240"/>
                </a:lnTo>
                <a:lnTo>
                  <a:pt x="231622" y="181025"/>
                </a:lnTo>
                <a:lnTo>
                  <a:pt x="199326" y="127381"/>
                </a:lnTo>
                <a:lnTo>
                  <a:pt x="147281" y="100647"/>
                </a:lnTo>
                <a:lnTo>
                  <a:pt x="118427" y="97447"/>
                </a:lnTo>
                <a:lnTo>
                  <a:pt x="103657" y="97853"/>
                </a:lnTo>
                <a:lnTo>
                  <a:pt x="65265" y="111379"/>
                </a:lnTo>
                <a:lnTo>
                  <a:pt x="47523" y="122428"/>
                </a:lnTo>
                <a:lnTo>
                  <a:pt x="45961" y="68707"/>
                </a:lnTo>
                <a:lnTo>
                  <a:pt x="45961" y="14516"/>
                </a:lnTo>
                <a:lnTo>
                  <a:pt x="42303" y="9677"/>
                </a:lnTo>
                <a:lnTo>
                  <a:pt x="37604" y="2895"/>
                </a:lnTo>
                <a:lnTo>
                  <a:pt x="30810" y="0"/>
                </a:lnTo>
                <a:lnTo>
                  <a:pt x="17983" y="12"/>
                </a:lnTo>
                <a:lnTo>
                  <a:pt x="14122" y="1066"/>
                </a:lnTo>
                <a:lnTo>
                  <a:pt x="7467" y="5016"/>
                </a:lnTo>
                <a:lnTo>
                  <a:pt x="4813" y="7810"/>
                </a:lnTo>
                <a:lnTo>
                  <a:pt x="3136" y="11125"/>
                </a:lnTo>
                <a:lnTo>
                  <a:pt x="0" y="15963"/>
                </a:lnTo>
                <a:lnTo>
                  <a:pt x="0" y="348399"/>
                </a:lnTo>
                <a:lnTo>
                  <a:pt x="5219" y="357593"/>
                </a:lnTo>
                <a:lnTo>
                  <a:pt x="7835" y="360502"/>
                </a:lnTo>
                <a:lnTo>
                  <a:pt x="11493" y="362432"/>
                </a:lnTo>
                <a:lnTo>
                  <a:pt x="10972" y="362915"/>
                </a:lnTo>
                <a:lnTo>
                  <a:pt x="20154" y="365493"/>
                </a:lnTo>
                <a:lnTo>
                  <a:pt x="29184" y="364604"/>
                </a:lnTo>
                <a:lnTo>
                  <a:pt x="37338" y="360464"/>
                </a:lnTo>
                <a:lnTo>
                  <a:pt x="43878" y="353237"/>
                </a:lnTo>
                <a:lnTo>
                  <a:pt x="46253" y="331774"/>
                </a:lnTo>
                <a:lnTo>
                  <a:pt x="47485" y="310235"/>
                </a:lnTo>
                <a:lnTo>
                  <a:pt x="47561" y="288671"/>
                </a:lnTo>
                <a:lnTo>
                  <a:pt x="46482" y="267106"/>
                </a:lnTo>
                <a:lnTo>
                  <a:pt x="47523" y="184848"/>
                </a:lnTo>
                <a:lnTo>
                  <a:pt x="52755" y="175171"/>
                </a:lnTo>
                <a:lnTo>
                  <a:pt x="81673" y="148005"/>
                </a:lnTo>
                <a:lnTo>
                  <a:pt x="121170" y="140804"/>
                </a:lnTo>
                <a:lnTo>
                  <a:pt x="159105" y="152844"/>
                </a:lnTo>
                <a:lnTo>
                  <a:pt x="183324" y="183388"/>
                </a:lnTo>
                <a:lnTo>
                  <a:pt x="185902" y="226466"/>
                </a:lnTo>
                <a:lnTo>
                  <a:pt x="185940" y="348399"/>
                </a:lnTo>
                <a:lnTo>
                  <a:pt x="193255" y="360502"/>
                </a:lnTo>
                <a:lnTo>
                  <a:pt x="202133" y="365340"/>
                </a:lnTo>
                <a:lnTo>
                  <a:pt x="213410" y="365264"/>
                </a:lnTo>
                <a:lnTo>
                  <a:pt x="217297" y="364350"/>
                </a:lnTo>
                <a:lnTo>
                  <a:pt x="224358" y="360997"/>
                </a:lnTo>
                <a:lnTo>
                  <a:pt x="227431" y="358597"/>
                </a:lnTo>
                <a:lnTo>
                  <a:pt x="229806" y="355663"/>
                </a:lnTo>
                <a:lnTo>
                  <a:pt x="232943" y="350824"/>
                </a:lnTo>
                <a:close/>
              </a:path>
              <a:path extrusionOk="0" h="368300" w="539750">
                <a:moveTo>
                  <a:pt x="539534" y="224536"/>
                </a:moveTo>
                <a:lnTo>
                  <a:pt x="538759" y="217030"/>
                </a:lnTo>
                <a:lnTo>
                  <a:pt x="537273" y="202615"/>
                </a:lnTo>
                <a:lnTo>
                  <a:pt x="530910" y="180555"/>
                </a:lnTo>
                <a:lnTo>
                  <a:pt x="508190" y="141300"/>
                </a:lnTo>
                <a:lnTo>
                  <a:pt x="492137" y="125704"/>
                </a:lnTo>
                <a:lnTo>
                  <a:pt x="492137" y="212178"/>
                </a:lnTo>
                <a:lnTo>
                  <a:pt x="489915" y="216306"/>
                </a:lnTo>
                <a:lnTo>
                  <a:pt x="463638" y="216852"/>
                </a:lnTo>
                <a:lnTo>
                  <a:pt x="438162" y="216941"/>
                </a:lnTo>
                <a:lnTo>
                  <a:pt x="352717" y="216852"/>
                </a:lnTo>
                <a:lnTo>
                  <a:pt x="326440" y="216306"/>
                </a:lnTo>
                <a:lnTo>
                  <a:pt x="324967" y="211912"/>
                </a:lnTo>
                <a:lnTo>
                  <a:pt x="326504" y="202933"/>
                </a:lnTo>
                <a:lnTo>
                  <a:pt x="343585" y="168503"/>
                </a:lnTo>
                <a:lnTo>
                  <a:pt x="373443" y="143725"/>
                </a:lnTo>
                <a:lnTo>
                  <a:pt x="412089" y="135394"/>
                </a:lnTo>
                <a:lnTo>
                  <a:pt x="420077" y="135978"/>
                </a:lnTo>
                <a:lnTo>
                  <a:pt x="456819" y="149809"/>
                </a:lnTo>
                <a:lnTo>
                  <a:pt x="487565" y="191947"/>
                </a:lnTo>
                <a:lnTo>
                  <a:pt x="492137" y="212178"/>
                </a:lnTo>
                <a:lnTo>
                  <a:pt x="492137" y="125704"/>
                </a:lnTo>
                <a:lnTo>
                  <a:pt x="450100" y="103809"/>
                </a:lnTo>
                <a:lnTo>
                  <a:pt x="401015" y="98971"/>
                </a:lnTo>
                <a:lnTo>
                  <a:pt x="375945" y="103212"/>
                </a:lnTo>
                <a:lnTo>
                  <a:pt x="330415" y="124421"/>
                </a:lnTo>
                <a:lnTo>
                  <a:pt x="296697" y="159677"/>
                </a:lnTo>
                <a:lnTo>
                  <a:pt x="279425" y="204203"/>
                </a:lnTo>
                <a:lnTo>
                  <a:pt x="277342" y="234213"/>
                </a:lnTo>
                <a:lnTo>
                  <a:pt x="278104" y="250609"/>
                </a:lnTo>
                <a:lnTo>
                  <a:pt x="295160" y="302831"/>
                </a:lnTo>
                <a:lnTo>
                  <a:pt x="322872" y="334949"/>
                </a:lnTo>
                <a:lnTo>
                  <a:pt x="360184" y="357200"/>
                </a:lnTo>
                <a:lnTo>
                  <a:pt x="403212" y="367284"/>
                </a:lnTo>
                <a:lnTo>
                  <a:pt x="402691" y="367284"/>
                </a:lnTo>
                <a:lnTo>
                  <a:pt x="443255" y="365734"/>
                </a:lnTo>
                <a:lnTo>
                  <a:pt x="482079" y="354698"/>
                </a:lnTo>
                <a:lnTo>
                  <a:pt x="519493" y="329234"/>
                </a:lnTo>
                <a:lnTo>
                  <a:pt x="527545" y="315810"/>
                </a:lnTo>
                <a:lnTo>
                  <a:pt x="526999" y="310718"/>
                </a:lnTo>
                <a:lnTo>
                  <a:pt x="506971" y="295960"/>
                </a:lnTo>
                <a:lnTo>
                  <a:pt x="501269" y="297116"/>
                </a:lnTo>
                <a:lnTo>
                  <a:pt x="494601" y="300443"/>
                </a:lnTo>
                <a:lnTo>
                  <a:pt x="486257" y="306311"/>
                </a:lnTo>
                <a:lnTo>
                  <a:pt x="471220" y="316052"/>
                </a:lnTo>
                <a:lnTo>
                  <a:pt x="456095" y="322935"/>
                </a:lnTo>
                <a:lnTo>
                  <a:pt x="439978" y="327202"/>
                </a:lnTo>
                <a:lnTo>
                  <a:pt x="422021" y="329044"/>
                </a:lnTo>
                <a:lnTo>
                  <a:pt x="413880" y="329234"/>
                </a:lnTo>
                <a:lnTo>
                  <a:pt x="407123" y="329044"/>
                </a:lnTo>
                <a:lnTo>
                  <a:pt x="353199" y="306793"/>
                </a:lnTo>
                <a:lnTo>
                  <a:pt x="327482" y="267106"/>
                </a:lnTo>
                <a:lnTo>
                  <a:pt x="324345" y="254050"/>
                </a:lnTo>
                <a:lnTo>
                  <a:pt x="324345" y="249212"/>
                </a:lnTo>
                <a:lnTo>
                  <a:pt x="510870" y="248843"/>
                </a:lnTo>
                <a:lnTo>
                  <a:pt x="523392" y="247980"/>
                </a:lnTo>
                <a:lnTo>
                  <a:pt x="528040" y="246303"/>
                </a:lnTo>
                <a:lnTo>
                  <a:pt x="536397" y="242430"/>
                </a:lnTo>
                <a:lnTo>
                  <a:pt x="539534" y="236143"/>
                </a:lnTo>
                <a:lnTo>
                  <a:pt x="539534" y="224536"/>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34" name="Google Shape;634;p30"/>
          <p:cNvSpPr/>
          <p:nvPr/>
        </p:nvSpPr>
        <p:spPr>
          <a:xfrm>
            <a:off x="6758728" y="8496364"/>
            <a:ext cx="118748" cy="122504"/>
          </a:xfrm>
          <a:custGeom>
            <a:rect b="b" l="l" r="r" t="t"/>
            <a:pathLst>
              <a:path extrusionOk="0" h="269239" w="260984">
                <a:moveTo>
                  <a:pt x="138748" y="268862"/>
                </a:moveTo>
                <a:lnTo>
                  <a:pt x="120092" y="268189"/>
                </a:lnTo>
                <a:lnTo>
                  <a:pt x="120092" y="267705"/>
                </a:lnTo>
                <a:lnTo>
                  <a:pt x="94881" y="262519"/>
                </a:lnTo>
                <a:lnTo>
                  <a:pt x="50120" y="239900"/>
                </a:lnTo>
                <a:lnTo>
                  <a:pt x="17131" y="203356"/>
                </a:lnTo>
                <a:lnTo>
                  <a:pt x="1017" y="158541"/>
                </a:lnTo>
                <a:lnTo>
                  <a:pt x="0" y="124957"/>
                </a:lnTo>
                <a:lnTo>
                  <a:pt x="110" y="118303"/>
                </a:lnTo>
                <a:lnTo>
                  <a:pt x="9288" y="78641"/>
                </a:lnTo>
                <a:lnTo>
                  <a:pt x="30055" y="45946"/>
                </a:lnTo>
                <a:lnTo>
                  <a:pt x="60595" y="20354"/>
                </a:lnTo>
                <a:lnTo>
                  <a:pt x="97784" y="4479"/>
                </a:lnTo>
                <a:lnTo>
                  <a:pt x="140267" y="0"/>
                </a:lnTo>
                <a:lnTo>
                  <a:pt x="162921" y="3077"/>
                </a:lnTo>
                <a:lnTo>
                  <a:pt x="184400" y="9511"/>
                </a:lnTo>
                <a:lnTo>
                  <a:pt x="203138" y="18985"/>
                </a:lnTo>
                <a:lnTo>
                  <a:pt x="224867" y="37131"/>
                </a:lnTo>
                <a:lnTo>
                  <a:pt x="131910" y="37131"/>
                </a:lnTo>
                <a:lnTo>
                  <a:pt x="117751" y="38038"/>
                </a:lnTo>
                <a:lnTo>
                  <a:pt x="81083" y="53812"/>
                </a:lnTo>
                <a:lnTo>
                  <a:pt x="55059" y="86253"/>
                </a:lnTo>
                <a:lnTo>
                  <a:pt x="46620" y="111431"/>
                </a:lnTo>
                <a:lnTo>
                  <a:pt x="47493" y="117215"/>
                </a:lnTo>
                <a:lnTo>
                  <a:pt x="74180" y="118031"/>
                </a:lnTo>
                <a:lnTo>
                  <a:pt x="259726" y="118303"/>
                </a:lnTo>
                <a:lnTo>
                  <a:pt x="260590" y="124957"/>
                </a:lnTo>
                <a:lnTo>
                  <a:pt x="260590" y="138022"/>
                </a:lnTo>
                <a:lnTo>
                  <a:pt x="257457" y="141893"/>
                </a:lnTo>
                <a:lnTo>
                  <a:pt x="252927" y="147133"/>
                </a:lnTo>
                <a:lnTo>
                  <a:pt x="240808" y="149696"/>
                </a:lnTo>
                <a:lnTo>
                  <a:pt x="209201" y="150535"/>
                </a:lnTo>
                <a:lnTo>
                  <a:pt x="64272" y="150845"/>
                </a:lnTo>
                <a:lnTo>
                  <a:pt x="50358" y="151420"/>
                </a:lnTo>
                <a:lnTo>
                  <a:pt x="46972" y="152539"/>
                </a:lnTo>
                <a:lnTo>
                  <a:pt x="46620" y="155843"/>
                </a:lnTo>
                <a:lnTo>
                  <a:pt x="47689" y="161551"/>
                </a:lnTo>
                <a:lnTo>
                  <a:pt x="67863" y="200444"/>
                </a:lnTo>
                <a:lnTo>
                  <a:pt x="109802" y="226861"/>
                </a:lnTo>
                <a:lnTo>
                  <a:pt x="133215" y="230566"/>
                </a:lnTo>
                <a:lnTo>
                  <a:pt x="241594" y="230566"/>
                </a:lnTo>
                <a:lnTo>
                  <a:pt x="240033" y="232252"/>
                </a:lnTo>
                <a:lnTo>
                  <a:pt x="195303" y="258995"/>
                </a:lnTo>
                <a:lnTo>
                  <a:pt x="158873" y="267402"/>
                </a:lnTo>
                <a:lnTo>
                  <a:pt x="138748" y="268862"/>
                </a:lnTo>
                <a:close/>
              </a:path>
              <a:path extrusionOk="0" h="269239" w="260984">
                <a:moveTo>
                  <a:pt x="259726" y="118303"/>
                </a:moveTo>
                <a:lnTo>
                  <a:pt x="130539" y="118303"/>
                </a:lnTo>
                <a:lnTo>
                  <a:pt x="186898" y="118031"/>
                </a:lnTo>
                <a:lnTo>
                  <a:pt x="213584" y="117215"/>
                </a:lnTo>
                <a:lnTo>
                  <a:pt x="215151" y="116247"/>
                </a:lnTo>
                <a:lnTo>
                  <a:pt x="215151" y="114311"/>
                </a:lnTo>
                <a:lnTo>
                  <a:pt x="192627" y="63503"/>
                </a:lnTo>
                <a:lnTo>
                  <a:pt x="158221" y="40760"/>
                </a:lnTo>
                <a:lnTo>
                  <a:pt x="131910" y="37131"/>
                </a:lnTo>
                <a:lnTo>
                  <a:pt x="224867" y="37131"/>
                </a:lnTo>
                <a:lnTo>
                  <a:pt x="226878" y="38809"/>
                </a:lnTo>
                <a:lnTo>
                  <a:pt x="244986" y="64349"/>
                </a:lnTo>
                <a:lnTo>
                  <a:pt x="256534" y="93701"/>
                </a:lnTo>
                <a:lnTo>
                  <a:pt x="259726" y="118303"/>
                </a:lnTo>
                <a:close/>
              </a:path>
              <a:path extrusionOk="0" h="269239" w="260984">
                <a:moveTo>
                  <a:pt x="241594" y="230566"/>
                </a:moveTo>
                <a:lnTo>
                  <a:pt x="133215" y="230566"/>
                </a:lnTo>
                <a:lnTo>
                  <a:pt x="157510" y="229372"/>
                </a:lnTo>
                <a:lnTo>
                  <a:pt x="180679" y="223187"/>
                </a:lnTo>
                <a:lnTo>
                  <a:pt x="188105" y="219890"/>
                </a:lnTo>
                <a:lnTo>
                  <a:pt x="196609" y="215324"/>
                </a:lnTo>
                <a:lnTo>
                  <a:pt x="205504" y="209850"/>
                </a:lnTo>
                <a:lnTo>
                  <a:pt x="214106" y="203831"/>
                </a:lnTo>
                <a:lnTo>
                  <a:pt x="220569" y="199824"/>
                </a:lnTo>
                <a:lnTo>
                  <a:pt x="226249" y="197904"/>
                </a:lnTo>
                <a:lnTo>
                  <a:pt x="231733" y="197979"/>
                </a:lnTo>
                <a:lnTo>
                  <a:pt x="237609" y="199960"/>
                </a:lnTo>
                <a:lnTo>
                  <a:pt x="244227" y="204421"/>
                </a:lnTo>
                <a:lnTo>
                  <a:pt x="248251" y="210243"/>
                </a:lnTo>
                <a:lnTo>
                  <a:pt x="249434" y="216972"/>
                </a:lnTo>
                <a:lnTo>
                  <a:pt x="247533" y="224155"/>
                </a:lnTo>
                <a:lnTo>
                  <a:pt x="241594" y="230566"/>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35" name="Google Shape;635;p30"/>
          <p:cNvSpPr/>
          <p:nvPr/>
        </p:nvSpPr>
        <p:spPr>
          <a:xfrm>
            <a:off x="6901499" y="8450432"/>
            <a:ext cx="135506" cy="167865"/>
          </a:xfrm>
          <a:custGeom>
            <a:rect b="b" l="l" r="r" t="t"/>
            <a:pathLst>
              <a:path extrusionOk="0" h="368935" w="297815">
                <a:moveTo>
                  <a:pt x="45923" y="186258"/>
                </a:moveTo>
                <a:lnTo>
                  <a:pt x="45834" y="108331"/>
                </a:lnTo>
                <a:lnTo>
                  <a:pt x="45593" y="56400"/>
                </a:lnTo>
                <a:lnTo>
                  <a:pt x="44881" y="15443"/>
                </a:lnTo>
                <a:lnTo>
                  <a:pt x="18440" y="0"/>
                </a:lnTo>
                <a:lnTo>
                  <a:pt x="8318" y="4318"/>
                </a:lnTo>
                <a:lnTo>
                  <a:pt x="3263" y="9436"/>
                </a:lnTo>
                <a:lnTo>
                  <a:pt x="812" y="27419"/>
                </a:lnTo>
                <a:lnTo>
                  <a:pt x="12" y="78625"/>
                </a:lnTo>
                <a:lnTo>
                  <a:pt x="0" y="286575"/>
                </a:lnTo>
                <a:lnTo>
                  <a:pt x="673" y="337654"/>
                </a:lnTo>
                <a:lnTo>
                  <a:pt x="14058" y="364820"/>
                </a:lnTo>
                <a:lnTo>
                  <a:pt x="14058" y="365302"/>
                </a:lnTo>
                <a:lnTo>
                  <a:pt x="19062" y="366877"/>
                </a:lnTo>
                <a:lnTo>
                  <a:pt x="24498" y="366877"/>
                </a:lnTo>
                <a:lnTo>
                  <a:pt x="34505" y="363728"/>
                </a:lnTo>
                <a:lnTo>
                  <a:pt x="38811" y="360667"/>
                </a:lnTo>
                <a:lnTo>
                  <a:pt x="45402" y="351751"/>
                </a:lnTo>
                <a:lnTo>
                  <a:pt x="45923" y="186258"/>
                </a:lnTo>
                <a:close/>
              </a:path>
              <a:path extrusionOk="0" h="368935" w="297815">
                <a:moveTo>
                  <a:pt x="297535" y="297129"/>
                </a:moveTo>
                <a:lnTo>
                  <a:pt x="280428" y="248196"/>
                </a:lnTo>
                <a:lnTo>
                  <a:pt x="234315" y="222961"/>
                </a:lnTo>
                <a:lnTo>
                  <a:pt x="179666" y="205917"/>
                </a:lnTo>
                <a:lnTo>
                  <a:pt x="161747" y="198907"/>
                </a:lnTo>
                <a:lnTo>
                  <a:pt x="150672" y="192354"/>
                </a:lnTo>
                <a:lnTo>
                  <a:pt x="144119" y="185293"/>
                </a:lnTo>
                <a:lnTo>
                  <a:pt x="141058" y="176733"/>
                </a:lnTo>
                <a:lnTo>
                  <a:pt x="141236" y="167627"/>
                </a:lnTo>
                <a:lnTo>
                  <a:pt x="174993" y="140601"/>
                </a:lnTo>
                <a:lnTo>
                  <a:pt x="185902" y="139319"/>
                </a:lnTo>
                <a:lnTo>
                  <a:pt x="203733" y="139966"/>
                </a:lnTo>
                <a:lnTo>
                  <a:pt x="221234" y="142798"/>
                </a:lnTo>
                <a:lnTo>
                  <a:pt x="238175" y="147764"/>
                </a:lnTo>
                <a:lnTo>
                  <a:pt x="262216" y="158191"/>
                </a:lnTo>
                <a:lnTo>
                  <a:pt x="268947" y="159766"/>
                </a:lnTo>
                <a:lnTo>
                  <a:pt x="274878" y="159715"/>
                </a:lnTo>
                <a:lnTo>
                  <a:pt x="280428" y="158191"/>
                </a:lnTo>
                <a:lnTo>
                  <a:pt x="287350" y="152552"/>
                </a:lnTo>
                <a:lnTo>
                  <a:pt x="290677" y="145008"/>
                </a:lnTo>
                <a:lnTo>
                  <a:pt x="290207" y="136563"/>
                </a:lnTo>
                <a:lnTo>
                  <a:pt x="249097" y="111264"/>
                </a:lnTo>
                <a:lnTo>
                  <a:pt x="183413" y="102184"/>
                </a:lnTo>
                <a:lnTo>
                  <a:pt x="155232" y="106629"/>
                </a:lnTo>
                <a:lnTo>
                  <a:pt x="116624" y="127533"/>
                </a:lnTo>
                <a:lnTo>
                  <a:pt x="96520" y="167982"/>
                </a:lnTo>
                <a:lnTo>
                  <a:pt x="96062" y="179489"/>
                </a:lnTo>
                <a:lnTo>
                  <a:pt x="97104" y="192557"/>
                </a:lnTo>
                <a:lnTo>
                  <a:pt x="97104" y="194970"/>
                </a:lnTo>
                <a:lnTo>
                  <a:pt x="128638" y="230111"/>
                </a:lnTo>
                <a:lnTo>
                  <a:pt x="186944" y="251587"/>
                </a:lnTo>
                <a:lnTo>
                  <a:pt x="210502" y="258318"/>
                </a:lnTo>
                <a:lnTo>
                  <a:pt x="227355" y="264414"/>
                </a:lnTo>
                <a:lnTo>
                  <a:pt x="239014" y="270510"/>
                </a:lnTo>
                <a:lnTo>
                  <a:pt x="247002" y="277228"/>
                </a:lnTo>
                <a:lnTo>
                  <a:pt x="253098" y="289280"/>
                </a:lnTo>
                <a:lnTo>
                  <a:pt x="252298" y="302818"/>
                </a:lnTo>
                <a:lnTo>
                  <a:pt x="245313" y="315544"/>
                </a:lnTo>
                <a:lnTo>
                  <a:pt x="232905" y="325145"/>
                </a:lnTo>
                <a:lnTo>
                  <a:pt x="210045" y="331177"/>
                </a:lnTo>
                <a:lnTo>
                  <a:pt x="182829" y="330581"/>
                </a:lnTo>
                <a:lnTo>
                  <a:pt x="153365" y="323646"/>
                </a:lnTo>
                <a:lnTo>
                  <a:pt x="123748" y="310616"/>
                </a:lnTo>
                <a:lnTo>
                  <a:pt x="116954" y="306755"/>
                </a:lnTo>
                <a:lnTo>
                  <a:pt x="108597" y="302882"/>
                </a:lnTo>
                <a:lnTo>
                  <a:pt x="106514" y="302399"/>
                </a:lnTo>
                <a:lnTo>
                  <a:pt x="100241" y="301434"/>
                </a:lnTo>
                <a:lnTo>
                  <a:pt x="92925" y="304330"/>
                </a:lnTo>
                <a:lnTo>
                  <a:pt x="87706" y="309168"/>
                </a:lnTo>
                <a:lnTo>
                  <a:pt x="84048" y="313042"/>
                </a:lnTo>
                <a:lnTo>
                  <a:pt x="84048" y="320306"/>
                </a:lnTo>
                <a:lnTo>
                  <a:pt x="116954" y="350786"/>
                </a:lnTo>
                <a:lnTo>
                  <a:pt x="153644" y="363410"/>
                </a:lnTo>
                <a:lnTo>
                  <a:pt x="201180" y="368693"/>
                </a:lnTo>
                <a:lnTo>
                  <a:pt x="216179" y="367779"/>
                </a:lnTo>
                <a:lnTo>
                  <a:pt x="261683" y="352767"/>
                </a:lnTo>
                <a:lnTo>
                  <a:pt x="289839" y="323799"/>
                </a:lnTo>
                <a:lnTo>
                  <a:pt x="297535" y="297129"/>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36" name="Google Shape;636;p30"/>
          <p:cNvSpPr/>
          <p:nvPr/>
        </p:nvSpPr>
        <p:spPr>
          <a:xfrm>
            <a:off x="6139634" y="8069107"/>
            <a:ext cx="163531" cy="177111"/>
          </a:xfrm>
          <a:custGeom>
            <a:rect b="b" l="l" r="r" t="t"/>
            <a:pathLst>
              <a:path extrusionOk="0" h="389254" w="359409">
                <a:moveTo>
                  <a:pt x="179632" y="389203"/>
                </a:moveTo>
                <a:lnTo>
                  <a:pt x="131903" y="382781"/>
                </a:lnTo>
                <a:lnTo>
                  <a:pt x="89000" y="364662"/>
                </a:lnTo>
                <a:lnTo>
                  <a:pt x="52639" y="336563"/>
                </a:lnTo>
                <a:lnTo>
                  <a:pt x="24540" y="300203"/>
                </a:lnTo>
                <a:lnTo>
                  <a:pt x="6421" y="257299"/>
                </a:lnTo>
                <a:lnTo>
                  <a:pt x="0" y="209571"/>
                </a:lnTo>
                <a:lnTo>
                  <a:pt x="0" y="0"/>
                </a:lnTo>
                <a:lnTo>
                  <a:pt x="79836" y="0"/>
                </a:lnTo>
                <a:lnTo>
                  <a:pt x="79836" y="209571"/>
                </a:lnTo>
                <a:lnTo>
                  <a:pt x="87684" y="252283"/>
                </a:lnTo>
                <a:lnTo>
                  <a:pt x="109080" y="287178"/>
                </a:lnTo>
                <a:lnTo>
                  <a:pt x="140803" y="310714"/>
                </a:lnTo>
                <a:lnTo>
                  <a:pt x="179632" y="319346"/>
                </a:lnTo>
                <a:lnTo>
                  <a:pt x="218461" y="310714"/>
                </a:lnTo>
                <a:lnTo>
                  <a:pt x="250184" y="287178"/>
                </a:lnTo>
                <a:lnTo>
                  <a:pt x="271580" y="252283"/>
                </a:lnTo>
                <a:lnTo>
                  <a:pt x="279428" y="209571"/>
                </a:lnTo>
                <a:lnTo>
                  <a:pt x="279428" y="0"/>
                </a:lnTo>
                <a:lnTo>
                  <a:pt x="359264" y="0"/>
                </a:lnTo>
                <a:lnTo>
                  <a:pt x="359264" y="209571"/>
                </a:lnTo>
                <a:lnTo>
                  <a:pt x="352843" y="257299"/>
                </a:lnTo>
                <a:lnTo>
                  <a:pt x="334723" y="300203"/>
                </a:lnTo>
                <a:lnTo>
                  <a:pt x="306625" y="336563"/>
                </a:lnTo>
                <a:lnTo>
                  <a:pt x="270264" y="364662"/>
                </a:lnTo>
                <a:lnTo>
                  <a:pt x="227361" y="382781"/>
                </a:lnTo>
                <a:lnTo>
                  <a:pt x="179632" y="389203"/>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37" name="Google Shape;637;p30"/>
          <p:cNvSpPr/>
          <p:nvPr/>
        </p:nvSpPr>
        <p:spPr>
          <a:xfrm>
            <a:off x="6339352" y="8064568"/>
            <a:ext cx="163531" cy="177111"/>
          </a:xfrm>
          <a:custGeom>
            <a:rect b="b" l="l" r="r" t="t"/>
            <a:pathLst>
              <a:path extrusionOk="0" h="389254" w="359409">
                <a:moveTo>
                  <a:pt x="359264" y="389203"/>
                </a:moveTo>
                <a:lnTo>
                  <a:pt x="279428" y="389203"/>
                </a:lnTo>
                <a:lnTo>
                  <a:pt x="279428" y="179632"/>
                </a:lnTo>
                <a:lnTo>
                  <a:pt x="271580" y="136920"/>
                </a:lnTo>
                <a:lnTo>
                  <a:pt x="250184" y="102024"/>
                </a:lnTo>
                <a:lnTo>
                  <a:pt x="218461" y="78489"/>
                </a:lnTo>
                <a:lnTo>
                  <a:pt x="179632" y="69857"/>
                </a:lnTo>
                <a:lnTo>
                  <a:pt x="140803" y="78489"/>
                </a:lnTo>
                <a:lnTo>
                  <a:pt x="109080" y="102024"/>
                </a:lnTo>
                <a:lnTo>
                  <a:pt x="87684" y="136920"/>
                </a:lnTo>
                <a:lnTo>
                  <a:pt x="79836" y="179632"/>
                </a:lnTo>
                <a:lnTo>
                  <a:pt x="79836" y="389203"/>
                </a:lnTo>
                <a:lnTo>
                  <a:pt x="0" y="389203"/>
                </a:lnTo>
                <a:lnTo>
                  <a:pt x="0" y="179632"/>
                </a:lnTo>
                <a:lnTo>
                  <a:pt x="6421" y="131903"/>
                </a:lnTo>
                <a:lnTo>
                  <a:pt x="24540" y="89000"/>
                </a:lnTo>
                <a:lnTo>
                  <a:pt x="52639" y="52639"/>
                </a:lnTo>
                <a:lnTo>
                  <a:pt x="89000" y="24540"/>
                </a:lnTo>
                <a:lnTo>
                  <a:pt x="131903" y="6421"/>
                </a:lnTo>
                <a:lnTo>
                  <a:pt x="179632" y="0"/>
                </a:lnTo>
                <a:lnTo>
                  <a:pt x="227361" y="6421"/>
                </a:lnTo>
                <a:lnTo>
                  <a:pt x="270264" y="24540"/>
                </a:lnTo>
                <a:lnTo>
                  <a:pt x="306625" y="52639"/>
                </a:lnTo>
                <a:lnTo>
                  <a:pt x="334723" y="89000"/>
                </a:lnTo>
                <a:lnTo>
                  <a:pt x="352843" y="131903"/>
                </a:lnTo>
                <a:lnTo>
                  <a:pt x="359264" y="179632"/>
                </a:lnTo>
                <a:lnTo>
                  <a:pt x="359264" y="389203"/>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38" name="Google Shape;638;p30"/>
          <p:cNvSpPr/>
          <p:nvPr/>
        </p:nvSpPr>
        <p:spPr>
          <a:xfrm>
            <a:off x="5926300" y="7991945"/>
            <a:ext cx="181734" cy="254543"/>
          </a:xfrm>
          <a:custGeom>
            <a:rect b="b" l="l" r="r" t="t"/>
            <a:pathLst>
              <a:path extrusionOk="0" h="559435" w="399415">
                <a:moveTo>
                  <a:pt x="69857" y="548876"/>
                </a:moveTo>
                <a:lnTo>
                  <a:pt x="0" y="548876"/>
                </a:lnTo>
                <a:lnTo>
                  <a:pt x="0" y="369244"/>
                </a:lnTo>
                <a:lnTo>
                  <a:pt x="299" y="369244"/>
                </a:lnTo>
                <a:lnTo>
                  <a:pt x="99" y="365941"/>
                </a:lnTo>
                <a:lnTo>
                  <a:pt x="0" y="0"/>
                </a:lnTo>
                <a:lnTo>
                  <a:pt x="79836" y="0"/>
                </a:lnTo>
                <a:lnTo>
                  <a:pt x="79836" y="199621"/>
                </a:lnTo>
                <a:lnTo>
                  <a:pt x="318232" y="199621"/>
                </a:lnTo>
                <a:lnTo>
                  <a:pt x="324402" y="203545"/>
                </a:lnTo>
                <a:lnTo>
                  <a:pt x="350385" y="229530"/>
                </a:lnTo>
                <a:lnTo>
                  <a:pt x="194601" y="229530"/>
                </a:lnTo>
                <a:lnTo>
                  <a:pt x="146060" y="239732"/>
                </a:lnTo>
                <a:lnTo>
                  <a:pt x="106407" y="267546"/>
                </a:lnTo>
                <a:lnTo>
                  <a:pt x="79665" y="308786"/>
                </a:lnTo>
                <a:lnTo>
                  <a:pt x="69857" y="359264"/>
                </a:lnTo>
                <a:lnTo>
                  <a:pt x="79665" y="409743"/>
                </a:lnTo>
                <a:lnTo>
                  <a:pt x="106407" y="450983"/>
                </a:lnTo>
                <a:lnTo>
                  <a:pt x="146060" y="478797"/>
                </a:lnTo>
                <a:lnTo>
                  <a:pt x="194601" y="488999"/>
                </a:lnTo>
                <a:lnTo>
                  <a:pt x="350385" y="488999"/>
                </a:lnTo>
                <a:lnTo>
                  <a:pt x="325268" y="514117"/>
                </a:lnTo>
                <a:lnTo>
                  <a:pt x="73749" y="514117"/>
                </a:lnTo>
                <a:lnTo>
                  <a:pt x="69857" y="548876"/>
                </a:lnTo>
                <a:close/>
              </a:path>
              <a:path extrusionOk="0" h="559435" w="399415">
                <a:moveTo>
                  <a:pt x="318232" y="199621"/>
                </a:moveTo>
                <a:lnTo>
                  <a:pt x="79836" y="199621"/>
                </a:lnTo>
                <a:lnTo>
                  <a:pt x="106294" y="182799"/>
                </a:lnTo>
                <a:lnTo>
                  <a:pt x="135372" y="170242"/>
                </a:lnTo>
                <a:lnTo>
                  <a:pt x="166621" y="162388"/>
                </a:lnTo>
                <a:lnTo>
                  <a:pt x="199591" y="159673"/>
                </a:lnTo>
                <a:lnTo>
                  <a:pt x="245338" y="164948"/>
                </a:lnTo>
                <a:lnTo>
                  <a:pt x="287342" y="179973"/>
                </a:lnTo>
                <a:lnTo>
                  <a:pt x="318232" y="199621"/>
                </a:lnTo>
                <a:close/>
              </a:path>
              <a:path extrusionOk="0" h="559435" w="399415">
                <a:moveTo>
                  <a:pt x="350385" y="488999"/>
                </a:moveTo>
                <a:lnTo>
                  <a:pt x="194601" y="488999"/>
                </a:lnTo>
                <a:lnTo>
                  <a:pt x="243143" y="478797"/>
                </a:lnTo>
                <a:lnTo>
                  <a:pt x="282796" y="450983"/>
                </a:lnTo>
                <a:lnTo>
                  <a:pt x="309538" y="409743"/>
                </a:lnTo>
                <a:lnTo>
                  <a:pt x="319346" y="359264"/>
                </a:lnTo>
                <a:lnTo>
                  <a:pt x="309538" y="308786"/>
                </a:lnTo>
                <a:lnTo>
                  <a:pt x="282796" y="267546"/>
                </a:lnTo>
                <a:lnTo>
                  <a:pt x="243143" y="239732"/>
                </a:lnTo>
                <a:lnTo>
                  <a:pt x="194601" y="229530"/>
                </a:lnTo>
                <a:lnTo>
                  <a:pt x="350385" y="229530"/>
                </a:lnTo>
                <a:lnTo>
                  <a:pt x="355317" y="234462"/>
                </a:lnTo>
                <a:lnTo>
                  <a:pt x="378886" y="271523"/>
                </a:lnTo>
                <a:lnTo>
                  <a:pt x="393908" y="313524"/>
                </a:lnTo>
                <a:lnTo>
                  <a:pt x="399183" y="359264"/>
                </a:lnTo>
                <a:lnTo>
                  <a:pt x="393908" y="405005"/>
                </a:lnTo>
                <a:lnTo>
                  <a:pt x="378886" y="447006"/>
                </a:lnTo>
                <a:lnTo>
                  <a:pt x="355317" y="484066"/>
                </a:lnTo>
                <a:lnTo>
                  <a:pt x="350385" y="488999"/>
                </a:lnTo>
                <a:close/>
              </a:path>
              <a:path extrusionOk="0" h="559435" w="399415">
                <a:moveTo>
                  <a:pt x="199591" y="558856"/>
                </a:moveTo>
                <a:lnTo>
                  <a:pt x="164631" y="555798"/>
                </a:lnTo>
                <a:lnTo>
                  <a:pt x="131655" y="546973"/>
                </a:lnTo>
                <a:lnTo>
                  <a:pt x="101186" y="532905"/>
                </a:lnTo>
                <a:lnTo>
                  <a:pt x="73749" y="514117"/>
                </a:lnTo>
                <a:lnTo>
                  <a:pt x="325268" y="514117"/>
                </a:lnTo>
                <a:lnTo>
                  <a:pt x="324402" y="514984"/>
                </a:lnTo>
                <a:lnTo>
                  <a:pt x="287342" y="538556"/>
                </a:lnTo>
                <a:lnTo>
                  <a:pt x="245338" y="553580"/>
                </a:lnTo>
                <a:lnTo>
                  <a:pt x="199591" y="558856"/>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39" name="Google Shape;639;p30"/>
          <p:cNvSpPr/>
          <p:nvPr/>
        </p:nvSpPr>
        <p:spPr>
          <a:xfrm>
            <a:off x="6534531" y="8064562"/>
            <a:ext cx="181734" cy="254543"/>
          </a:xfrm>
          <a:custGeom>
            <a:rect b="b" l="l" r="r" t="t"/>
            <a:pathLst>
              <a:path extrusionOk="0" h="559435" w="399415">
                <a:moveTo>
                  <a:pt x="329326" y="9979"/>
                </a:moveTo>
                <a:lnTo>
                  <a:pt x="399183" y="9979"/>
                </a:lnTo>
                <a:lnTo>
                  <a:pt x="399183" y="189611"/>
                </a:lnTo>
                <a:lnTo>
                  <a:pt x="398883" y="189611"/>
                </a:lnTo>
                <a:lnTo>
                  <a:pt x="399083" y="192915"/>
                </a:lnTo>
                <a:lnTo>
                  <a:pt x="399183" y="558856"/>
                </a:lnTo>
                <a:lnTo>
                  <a:pt x="319346" y="558856"/>
                </a:lnTo>
                <a:lnTo>
                  <a:pt x="319346" y="359234"/>
                </a:lnTo>
                <a:lnTo>
                  <a:pt x="80950" y="359234"/>
                </a:lnTo>
                <a:lnTo>
                  <a:pt x="74781" y="355310"/>
                </a:lnTo>
                <a:lnTo>
                  <a:pt x="48798" y="329326"/>
                </a:lnTo>
                <a:lnTo>
                  <a:pt x="204581" y="329326"/>
                </a:lnTo>
                <a:lnTo>
                  <a:pt x="253122" y="319124"/>
                </a:lnTo>
                <a:lnTo>
                  <a:pt x="292775" y="291310"/>
                </a:lnTo>
                <a:lnTo>
                  <a:pt x="319518" y="250070"/>
                </a:lnTo>
                <a:lnTo>
                  <a:pt x="329326" y="199591"/>
                </a:lnTo>
                <a:lnTo>
                  <a:pt x="319518" y="149112"/>
                </a:lnTo>
                <a:lnTo>
                  <a:pt x="292775" y="107873"/>
                </a:lnTo>
                <a:lnTo>
                  <a:pt x="253122" y="80058"/>
                </a:lnTo>
                <a:lnTo>
                  <a:pt x="204581" y="69857"/>
                </a:lnTo>
                <a:lnTo>
                  <a:pt x="48798" y="69857"/>
                </a:lnTo>
                <a:lnTo>
                  <a:pt x="73914" y="44738"/>
                </a:lnTo>
                <a:lnTo>
                  <a:pt x="325434" y="44738"/>
                </a:lnTo>
                <a:lnTo>
                  <a:pt x="329326" y="9979"/>
                </a:lnTo>
                <a:close/>
              </a:path>
              <a:path extrusionOk="0" h="559435" w="399415">
                <a:moveTo>
                  <a:pt x="80950" y="359234"/>
                </a:moveTo>
                <a:lnTo>
                  <a:pt x="319346" y="359234"/>
                </a:lnTo>
                <a:lnTo>
                  <a:pt x="292888" y="376056"/>
                </a:lnTo>
                <a:lnTo>
                  <a:pt x="263810" y="388613"/>
                </a:lnTo>
                <a:lnTo>
                  <a:pt x="232561" y="396467"/>
                </a:lnTo>
                <a:lnTo>
                  <a:pt x="199591" y="399183"/>
                </a:lnTo>
                <a:lnTo>
                  <a:pt x="153844" y="393907"/>
                </a:lnTo>
                <a:lnTo>
                  <a:pt x="111841" y="378882"/>
                </a:lnTo>
                <a:lnTo>
                  <a:pt x="80950" y="359234"/>
                </a:lnTo>
                <a:close/>
              </a:path>
              <a:path extrusionOk="0" h="559435" w="399415">
                <a:moveTo>
                  <a:pt x="48798" y="69857"/>
                </a:moveTo>
                <a:lnTo>
                  <a:pt x="204581" y="69857"/>
                </a:lnTo>
                <a:lnTo>
                  <a:pt x="156040" y="80058"/>
                </a:lnTo>
                <a:lnTo>
                  <a:pt x="116386" y="107873"/>
                </a:lnTo>
                <a:lnTo>
                  <a:pt x="89644" y="149112"/>
                </a:lnTo>
                <a:lnTo>
                  <a:pt x="79836" y="199591"/>
                </a:lnTo>
                <a:lnTo>
                  <a:pt x="89644" y="250070"/>
                </a:lnTo>
                <a:lnTo>
                  <a:pt x="116386" y="291310"/>
                </a:lnTo>
                <a:lnTo>
                  <a:pt x="156040" y="319124"/>
                </a:lnTo>
                <a:lnTo>
                  <a:pt x="204581" y="329326"/>
                </a:lnTo>
                <a:lnTo>
                  <a:pt x="48798" y="329326"/>
                </a:lnTo>
                <a:lnTo>
                  <a:pt x="43865" y="324393"/>
                </a:lnTo>
                <a:lnTo>
                  <a:pt x="20296" y="287333"/>
                </a:lnTo>
                <a:lnTo>
                  <a:pt x="5274" y="245331"/>
                </a:lnTo>
                <a:lnTo>
                  <a:pt x="0" y="199591"/>
                </a:lnTo>
                <a:lnTo>
                  <a:pt x="5274" y="153851"/>
                </a:lnTo>
                <a:lnTo>
                  <a:pt x="20296" y="111849"/>
                </a:lnTo>
                <a:lnTo>
                  <a:pt x="43865" y="74789"/>
                </a:lnTo>
                <a:lnTo>
                  <a:pt x="48798" y="69857"/>
                </a:lnTo>
                <a:close/>
              </a:path>
              <a:path extrusionOk="0" h="559435" w="399415">
                <a:moveTo>
                  <a:pt x="199591" y="0"/>
                </a:moveTo>
                <a:lnTo>
                  <a:pt x="234551" y="3058"/>
                </a:lnTo>
                <a:lnTo>
                  <a:pt x="267527" y="11883"/>
                </a:lnTo>
                <a:lnTo>
                  <a:pt x="297996" y="25951"/>
                </a:lnTo>
                <a:lnTo>
                  <a:pt x="325434" y="44738"/>
                </a:lnTo>
                <a:lnTo>
                  <a:pt x="73914" y="44738"/>
                </a:lnTo>
                <a:lnTo>
                  <a:pt x="74781" y="43872"/>
                </a:lnTo>
                <a:lnTo>
                  <a:pt x="111841" y="20300"/>
                </a:lnTo>
                <a:lnTo>
                  <a:pt x="153844" y="5275"/>
                </a:lnTo>
                <a:lnTo>
                  <a:pt x="199591" y="0"/>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40" name="Google Shape;640;p30"/>
          <p:cNvSpPr/>
          <p:nvPr/>
        </p:nvSpPr>
        <p:spPr>
          <a:xfrm>
            <a:off x="5925600" y="8828951"/>
            <a:ext cx="991013" cy="248764"/>
          </a:xfrm>
          <a:custGeom>
            <a:rect b="b" l="l" r="r" t="t"/>
            <a:pathLst>
              <a:path extrusionOk="0" h="546735" w="2178050">
                <a:moveTo>
                  <a:pt x="748633" y="0"/>
                </a:moveTo>
                <a:lnTo>
                  <a:pt x="748633" y="414224"/>
                </a:lnTo>
                <a:lnTo>
                  <a:pt x="699301" y="414224"/>
                </a:lnTo>
                <a:lnTo>
                  <a:pt x="699301" y="0"/>
                </a:lnTo>
                <a:lnTo>
                  <a:pt x="748633" y="0"/>
                </a:lnTo>
                <a:close/>
              </a:path>
              <a:path extrusionOk="0" h="546735" w="2178050">
                <a:moveTo>
                  <a:pt x="937327" y="228324"/>
                </a:moveTo>
                <a:lnTo>
                  <a:pt x="937327" y="414224"/>
                </a:lnTo>
                <a:lnTo>
                  <a:pt x="888186" y="414224"/>
                </a:lnTo>
                <a:lnTo>
                  <a:pt x="888186" y="235459"/>
                </a:lnTo>
                <a:lnTo>
                  <a:pt x="884011" y="205777"/>
                </a:lnTo>
                <a:lnTo>
                  <a:pt x="871630" y="184284"/>
                </a:lnTo>
                <a:lnTo>
                  <a:pt x="851259" y="171216"/>
                </a:lnTo>
                <a:lnTo>
                  <a:pt x="823113" y="166807"/>
                </a:lnTo>
                <a:lnTo>
                  <a:pt x="792121" y="173102"/>
                </a:lnTo>
                <a:lnTo>
                  <a:pt x="768669" y="191130"/>
                </a:lnTo>
                <a:lnTo>
                  <a:pt x="753819" y="219607"/>
                </a:lnTo>
                <a:lnTo>
                  <a:pt x="748633" y="257250"/>
                </a:lnTo>
                <a:lnTo>
                  <a:pt x="748633" y="172014"/>
                </a:lnTo>
                <a:lnTo>
                  <a:pt x="760199" y="154670"/>
                </a:lnTo>
                <a:lnTo>
                  <a:pt x="777811" y="138700"/>
                </a:lnTo>
                <a:lnTo>
                  <a:pt x="802622" y="126997"/>
                </a:lnTo>
                <a:lnTo>
                  <a:pt x="835782" y="122453"/>
                </a:lnTo>
                <a:lnTo>
                  <a:pt x="878454" y="129667"/>
                </a:lnTo>
                <a:lnTo>
                  <a:pt x="910381" y="150512"/>
                </a:lnTo>
                <a:lnTo>
                  <a:pt x="930396" y="183796"/>
                </a:lnTo>
                <a:lnTo>
                  <a:pt x="937327" y="228324"/>
                </a:lnTo>
                <a:close/>
              </a:path>
              <a:path extrusionOk="0" h="546735" w="2178050">
                <a:moveTo>
                  <a:pt x="334965" y="41460"/>
                </a:moveTo>
                <a:lnTo>
                  <a:pt x="332689" y="55824"/>
                </a:lnTo>
                <a:lnTo>
                  <a:pt x="326111" y="66554"/>
                </a:lnTo>
                <a:lnTo>
                  <a:pt x="315610" y="73270"/>
                </a:lnTo>
                <a:lnTo>
                  <a:pt x="301564" y="75593"/>
                </a:lnTo>
                <a:lnTo>
                  <a:pt x="287438" y="73324"/>
                </a:lnTo>
                <a:lnTo>
                  <a:pt x="276946" y="66698"/>
                </a:lnTo>
                <a:lnTo>
                  <a:pt x="270413" y="55986"/>
                </a:lnTo>
                <a:lnTo>
                  <a:pt x="268164" y="41460"/>
                </a:lnTo>
                <a:lnTo>
                  <a:pt x="270386" y="27157"/>
                </a:lnTo>
                <a:lnTo>
                  <a:pt x="276874" y="16559"/>
                </a:lnTo>
                <a:lnTo>
                  <a:pt x="287357" y="9976"/>
                </a:lnTo>
                <a:lnTo>
                  <a:pt x="301564" y="7713"/>
                </a:lnTo>
                <a:lnTo>
                  <a:pt x="315610" y="10030"/>
                </a:lnTo>
                <a:lnTo>
                  <a:pt x="326111" y="16704"/>
                </a:lnTo>
                <a:lnTo>
                  <a:pt x="332689" y="27319"/>
                </a:lnTo>
                <a:lnTo>
                  <a:pt x="334965" y="41460"/>
                </a:lnTo>
                <a:close/>
              </a:path>
              <a:path extrusionOk="0" h="546735" w="2178050">
                <a:moveTo>
                  <a:pt x="238027" y="366977"/>
                </a:moveTo>
                <a:lnTo>
                  <a:pt x="238027" y="414224"/>
                </a:lnTo>
                <a:lnTo>
                  <a:pt x="0" y="414224"/>
                </a:lnTo>
                <a:lnTo>
                  <a:pt x="0" y="22177"/>
                </a:lnTo>
                <a:lnTo>
                  <a:pt x="50868" y="22177"/>
                </a:lnTo>
                <a:lnTo>
                  <a:pt x="50868" y="366977"/>
                </a:lnTo>
                <a:lnTo>
                  <a:pt x="238027" y="366977"/>
                </a:lnTo>
                <a:close/>
              </a:path>
              <a:path extrusionOk="0" h="546735" w="2178050">
                <a:moveTo>
                  <a:pt x="326135" y="127275"/>
                </a:moveTo>
                <a:lnTo>
                  <a:pt x="326135" y="414224"/>
                </a:lnTo>
                <a:lnTo>
                  <a:pt x="276802" y="414224"/>
                </a:lnTo>
                <a:lnTo>
                  <a:pt x="276802" y="127275"/>
                </a:lnTo>
                <a:lnTo>
                  <a:pt x="326135" y="127275"/>
                </a:lnTo>
                <a:close/>
              </a:path>
              <a:path extrusionOk="0" h="546735" w="2178050">
                <a:moveTo>
                  <a:pt x="584126" y="283141"/>
                </a:moveTo>
                <a:lnTo>
                  <a:pt x="584126" y="373340"/>
                </a:lnTo>
                <a:lnTo>
                  <a:pt x="583358" y="373340"/>
                </a:lnTo>
                <a:lnTo>
                  <a:pt x="573172" y="387671"/>
                </a:lnTo>
                <a:lnTo>
                  <a:pt x="556292" y="402653"/>
                </a:lnTo>
                <a:lnTo>
                  <a:pt x="531638" y="414452"/>
                </a:lnTo>
                <a:lnTo>
                  <a:pt x="498129" y="419237"/>
                </a:lnTo>
                <a:lnTo>
                  <a:pt x="457021" y="412590"/>
                </a:lnTo>
                <a:lnTo>
                  <a:pt x="423432" y="393362"/>
                </a:lnTo>
                <a:lnTo>
                  <a:pt x="398245" y="362630"/>
                </a:lnTo>
                <a:lnTo>
                  <a:pt x="382347" y="321465"/>
                </a:lnTo>
                <a:lnTo>
                  <a:pt x="376620" y="270942"/>
                </a:lnTo>
                <a:lnTo>
                  <a:pt x="382236" y="219712"/>
                </a:lnTo>
                <a:lnTo>
                  <a:pt x="397914" y="178368"/>
                </a:lnTo>
                <a:lnTo>
                  <a:pt x="422934" y="147771"/>
                </a:lnTo>
                <a:lnTo>
                  <a:pt x="426529" y="145743"/>
                </a:lnTo>
                <a:lnTo>
                  <a:pt x="426529" y="271134"/>
                </a:lnTo>
                <a:lnTo>
                  <a:pt x="435599" y="326884"/>
                </a:lnTo>
                <a:lnTo>
                  <a:pt x="457338" y="358154"/>
                </a:lnTo>
                <a:lnTo>
                  <a:pt x="483540" y="371852"/>
                </a:lnTo>
                <a:lnTo>
                  <a:pt x="506000" y="374883"/>
                </a:lnTo>
                <a:lnTo>
                  <a:pt x="543116" y="365723"/>
                </a:lnTo>
                <a:lnTo>
                  <a:pt x="567690" y="341811"/>
                </a:lnTo>
                <a:lnTo>
                  <a:pt x="581286" y="308498"/>
                </a:lnTo>
                <a:lnTo>
                  <a:pt x="584126" y="283141"/>
                </a:lnTo>
                <a:close/>
              </a:path>
              <a:path extrusionOk="0" h="546735" w="2178050">
                <a:moveTo>
                  <a:pt x="633651" y="127275"/>
                </a:moveTo>
                <a:lnTo>
                  <a:pt x="633651" y="429651"/>
                </a:lnTo>
                <a:lnTo>
                  <a:pt x="624680" y="477876"/>
                </a:lnTo>
                <a:lnTo>
                  <a:pt x="599171" y="514766"/>
                </a:lnTo>
                <a:lnTo>
                  <a:pt x="559228" y="538314"/>
                </a:lnTo>
                <a:lnTo>
                  <a:pt x="506959" y="546513"/>
                </a:lnTo>
                <a:lnTo>
                  <a:pt x="458567" y="539347"/>
                </a:lnTo>
                <a:lnTo>
                  <a:pt x="420290" y="519274"/>
                </a:lnTo>
                <a:lnTo>
                  <a:pt x="394826" y="488425"/>
                </a:lnTo>
                <a:lnTo>
                  <a:pt x="384874" y="448935"/>
                </a:lnTo>
                <a:lnTo>
                  <a:pt x="432480" y="448935"/>
                </a:lnTo>
                <a:lnTo>
                  <a:pt x="437854" y="468638"/>
                </a:lnTo>
                <a:lnTo>
                  <a:pt x="451291" y="486226"/>
                </a:lnTo>
                <a:lnTo>
                  <a:pt x="473942" y="498860"/>
                </a:lnTo>
                <a:lnTo>
                  <a:pt x="506959" y="503702"/>
                </a:lnTo>
                <a:lnTo>
                  <a:pt x="539424" y="498564"/>
                </a:lnTo>
                <a:lnTo>
                  <a:pt x="563682" y="483719"/>
                </a:lnTo>
                <a:lnTo>
                  <a:pt x="578871" y="460014"/>
                </a:lnTo>
                <a:lnTo>
                  <a:pt x="584126" y="428301"/>
                </a:lnTo>
                <a:lnTo>
                  <a:pt x="584126" y="283141"/>
                </a:lnTo>
                <a:lnTo>
                  <a:pt x="585470" y="271134"/>
                </a:lnTo>
                <a:lnTo>
                  <a:pt x="585470" y="160723"/>
                </a:lnTo>
                <a:lnTo>
                  <a:pt x="590652" y="127275"/>
                </a:lnTo>
                <a:lnTo>
                  <a:pt x="633651" y="127275"/>
                </a:lnTo>
                <a:close/>
              </a:path>
              <a:path extrusionOk="0" h="546735" w="2178050">
                <a:moveTo>
                  <a:pt x="585470" y="160723"/>
                </a:moveTo>
                <a:lnTo>
                  <a:pt x="585470" y="271134"/>
                </a:lnTo>
                <a:lnTo>
                  <a:pt x="581286" y="233519"/>
                </a:lnTo>
                <a:lnTo>
                  <a:pt x="567690" y="200024"/>
                </a:lnTo>
                <a:lnTo>
                  <a:pt x="543116" y="176004"/>
                </a:lnTo>
                <a:lnTo>
                  <a:pt x="506000" y="166807"/>
                </a:lnTo>
                <a:lnTo>
                  <a:pt x="472284" y="173780"/>
                </a:lnTo>
                <a:lnTo>
                  <a:pt x="447332" y="194094"/>
                </a:lnTo>
                <a:lnTo>
                  <a:pt x="431847" y="226847"/>
                </a:lnTo>
                <a:lnTo>
                  <a:pt x="426529" y="271134"/>
                </a:lnTo>
                <a:lnTo>
                  <a:pt x="426529" y="145743"/>
                </a:lnTo>
                <a:lnTo>
                  <a:pt x="456579" y="128782"/>
                </a:lnTo>
                <a:lnTo>
                  <a:pt x="498129" y="122261"/>
                </a:lnTo>
                <a:lnTo>
                  <a:pt x="531695" y="127046"/>
                </a:lnTo>
                <a:lnTo>
                  <a:pt x="556316" y="138845"/>
                </a:lnTo>
                <a:lnTo>
                  <a:pt x="573199" y="153827"/>
                </a:lnTo>
                <a:lnTo>
                  <a:pt x="583550" y="168157"/>
                </a:lnTo>
                <a:lnTo>
                  <a:pt x="584318" y="168157"/>
                </a:lnTo>
                <a:lnTo>
                  <a:pt x="585470" y="160723"/>
                </a:lnTo>
                <a:close/>
              </a:path>
              <a:path extrusionOk="0" h="546735" w="2178050">
                <a:moveTo>
                  <a:pt x="1131587" y="370255"/>
                </a:moveTo>
                <a:lnTo>
                  <a:pt x="1131587" y="414224"/>
                </a:lnTo>
                <a:lnTo>
                  <a:pt x="1088207" y="414224"/>
                </a:lnTo>
                <a:lnTo>
                  <a:pt x="1054353" y="409541"/>
                </a:lnTo>
                <a:lnTo>
                  <a:pt x="1030595" y="395277"/>
                </a:lnTo>
                <a:lnTo>
                  <a:pt x="1016591" y="371105"/>
                </a:lnTo>
                <a:lnTo>
                  <a:pt x="1011999" y="336701"/>
                </a:lnTo>
                <a:lnTo>
                  <a:pt x="1011999" y="169508"/>
                </a:lnTo>
                <a:lnTo>
                  <a:pt x="964970" y="169508"/>
                </a:lnTo>
                <a:lnTo>
                  <a:pt x="964970" y="127275"/>
                </a:lnTo>
                <a:lnTo>
                  <a:pt x="1013151" y="127275"/>
                </a:lnTo>
                <a:lnTo>
                  <a:pt x="1013151" y="51103"/>
                </a:lnTo>
                <a:lnTo>
                  <a:pt x="1061333" y="51103"/>
                </a:lnTo>
                <a:lnTo>
                  <a:pt x="1061333" y="332651"/>
                </a:lnTo>
                <a:lnTo>
                  <a:pt x="1063402" y="349672"/>
                </a:lnTo>
                <a:lnTo>
                  <a:pt x="1069826" y="361360"/>
                </a:lnTo>
                <a:lnTo>
                  <a:pt x="1080928" y="368095"/>
                </a:lnTo>
                <a:lnTo>
                  <a:pt x="1097033" y="370255"/>
                </a:lnTo>
                <a:lnTo>
                  <a:pt x="1131587" y="370255"/>
                </a:lnTo>
                <a:close/>
              </a:path>
              <a:path extrusionOk="0" h="546735" w="2178050">
                <a:moveTo>
                  <a:pt x="1130438" y="127275"/>
                </a:moveTo>
                <a:lnTo>
                  <a:pt x="1130438" y="169700"/>
                </a:lnTo>
                <a:lnTo>
                  <a:pt x="1061333" y="169700"/>
                </a:lnTo>
                <a:lnTo>
                  <a:pt x="1061333" y="127275"/>
                </a:lnTo>
                <a:lnTo>
                  <a:pt x="1130438" y="127275"/>
                </a:lnTo>
                <a:close/>
              </a:path>
              <a:path extrusionOk="0" h="546735" w="2178050">
                <a:moveTo>
                  <a:pt x="1270376" y="287733"/>
                </a:moveTo>
                <a:lnTo>
                  <a:pt x="1270376" y="410559"/>
                </a:lnTo>
                <a:lnTo>
                  <a:pt x="1269993" y="409402"/>
                </a:lnTo>
                <a:lnTo>
                  <a:pt x="1156540" y="134217"/>
                </a:lnTo>
                <a:lnTo>
                  <a:pt x="1156540" y="127275"/>
                </a:lnTo>
                <a:lnTo>
                  <a:pt x="1208756" y="127275"/>
                </a:lnTo>
                <a:lnTo>
                  <a:pt x="1270376" y="287733"/>
                </a:lnTo>
                <a:close/>
              </a:path>
              <a:path extrusionOk="0" h="546735" w="2178050">
                <a:moveTo>
                  <a:pt x="1428928" y="127275"/>
                </a:moveTo>
                <a:lnTo>
                  <a:pt x="1428741" y="134796"/>
                </a:lnTo>
                <a:lnTo>
                  <a:pt x="1271723" y="541692"/>
                </a:lnTo>
                <a:lnTo>
                  <a:pt x="1222387" y="541692"/>
                </a:lnTo>
                <a:lnTo>
                  <a:pt x="1222387" y="534171"/>
                </a:lnTo>
                <a:lnTo>
                  <a:pt x="1270376" y="410559"/>
                </a:lnTo>
                <a:lnTo>
                  <a:pt x="1270376" y="287733"/>
                </a:lnTo>
                <a:lnTo>
                  <a:pt x="1294365" y="350200"/>
                </a:lnTo>
                <a:lnTo>
                  <a:pt x="1294748" y="350200"/>
                </a:lnTo>
                <a:lnTo>
                  <a:pt x="1377873" y="127275"/>
                </a:lnTo>
                <a:lnTo>
                  <a:pt x="1428928" y="127275"/>
                </a:lnTo>
                <a:close/>
              </a:path>
              <a:path extrusionOk="0" h="546735" w="2178050">
                <a:moveTo>
                  <a:pt x="1688461" y="330530"/>
                </a:moveTo>
                <a:lnTo>
                  <a:pt x="1688461" y="330723"/>
                </a:lnTo>
                <a:lnTo>
                  <a:pt x="1675392" y="366519"/>
                </a:lnTo>
                <a:lnTo>
                  <a:pt x="1649441" y="394505"/>
                </a:lnTo>
                <a:lnTo>
                  <a:pt x="1613197" y="412729"/>
                </a:lnTo>
                <a:lnTo>
                  <a:pt x="1569249" y="419237"/>
                </a:lnTo>
                <a:lnTo>
                  <a:pt x="1525462" y="412460"/>
                </a:lnTo>
                <a:lnTo>
                  <a:pt x="1489496" y="392974"/>
                </a:lnTo>
                <a:lnTo>
                  <a:pt x="1462448" y="362046"/>
                </a:lnTo>
                <a:lnTo>
                  <a:pt x="1445415" y="320946"/>
                </a:lnTo>
                <a:lnTo>
                  <a:pt x="1439493" y="270942"/>
                </a:lnTo>
                <a:lnTo>
                  <a:pt x="1445152" y="219712"/>
                </a:lnTo>
                <a:lnTo>
                  <a:pt x="1461636" y="178368"/>
                </a:lnTo>
                <a:lnTo>
                  <a:pt x="1488209" y="147771"/>
                </a:lnTo>
                <a:lnTo>
                  <a:pt x="1490745" y="146431"/>
                </a:lnTo>
                <a:lnTo>
                  <a:pt x="1490745" y="286369"/>
                </a:lnTo>
                <a:lnTo>
                  <a:pt x="1496291" y="323545"/>
                </a:lnTo>
                <a:lnTo>
                  <a:pt x="1511788" y="351356"/>
                </a:lnTo>
                <a:lnTo>
                  <a:pt x="1536389" y="368754"/>
                </a:lnTo>
                <a:lnTo>
                  <a:pt x="1569249" y="374690"/>
                </a:lnTo>
                <a:lnTo>
                  <a:pt x="1594990" y="371804"/>
                </a:lnTo>
                <a:lnTo>
                  <a:pt x="1615490" y="363313"/>
                </a:lnTo>
                <a:lnTo>
                  <a:pt x="1630339" y="349471"/>
                </a:lnTo>
                <a:lnTo>
                  <a:pt x="1639125" y="330530"/>
                </a:lnTo>
                <a:lnTo>
                  <a:pt x="1688461" y="330530"/>
                </a:lnTo>
                <a:close/>
              </a:path>
              <a:path extrusionOk="0" h="546735" w="2178050">
                <a:moveTo>
                  <a:pt x="1692293" y="262071"/>
                </a:moveTo>
                <a:lnTo>
                  <a:pt x="1692293" y="286369"/>
                </a:lnTo>
                <a:lnTo>
                  <a:pt x="1490745" y="286369"/>
                </a:lnTo>
                <a:lnTo>
                  <a:pt x="1490745" y="146431"/>
                </a:lnTo>
                <a:lnTo>
                  <a:pt x="1491314" y="146130"/>
                </a:lnTo>
                <a:lnTo>
                  <a:pt x="1491314" y="244716"/>
                </a:lnTo>
                <a:lnTo>
                  <a:pt x="1641238" y="244716"/>
                </a:lnTo>
                <a:lnTo>
                  <a:pt x="1641238" y="145173"/>
                </a:lnTo>
                <a:lnTo>
                  <a:pt x="1644615" y="146982"/>
                </a:lnTo>
                <a:lnTo>
                  <a:pt x="1670397" y="176119"/>
                </a:lnTo>
                <a:lnTo>
                  <a:pt x="1686642" y="214874"/>
                </a:lnTo>
                <a:lnTo>
                  <a:pt x="1692293" y="262071"/>
                </a:lnTo>
                <a:close/>
              </a:path>
              <a:path extrusionOk="0" h="546735" w="2178050">
                <a:moveTo>
                  <a:pt x="1641238" y="145173"/>
                </a:moveTo>
                <a:lnTo>
                  <a:pt x="1641238" y="244716"/>
                </a:lnTo>
                <a:lnTo>
                  <a:pt x="1636052" y="211959"/>
                </a:lnTo>
                <a:lnTo>
                  <a:pt x="1621633" y="187466"/>
                </a:lnTo>
                <a:lnTo>
                  <a:pt x="1598827" y="172120"/>
                </a:lnTo>
                <a:lnTo>
                  <a:pt x="1568482" y="166807"/>
                </a:lnTo>
                <a:lnTo>
                  <a:pt x="1537073" y="172011"/>
                </a:lnTo>
                <a:lnTo>
                  <a:pt x="1513274" y="187176"/>
                </a:lnTo>
                <a:lnTo>
                  <a:pt x="1497787" y="211634"/>
                </a:lnTo>
                <a:lnTo>
                  <a:pt x="1491314" y="244716"/>
                </a:lnTo>
                <a:lnTo>
                  <a:pt x="1491314" y="146130"/>
                </a:lnTo>
                <a:lnTo>
                  <a:pt x="1524136" y="128782"/>
                </a:lnTo>
                <a:lnTo>
                  <a:pt x="1568482" y="122290"/>
                </a:lnTo>
                <a:lnTo>
                  <a:pt x="1569249" y="122348"/>
                </a:lnTo>
                <a:lnTo>
                  <a:pt x="1610356" y="128637"/>
                </a:lnTo>
                <a:lnTo>
                  <a:pt x="1641238" y="145173"/>
                </a:lnTo>
                <a:close/>
              </a:path>
              <a:path extrusionOk="0" h="546735" w="2178050">
                <a:moveTo>
                  <a:pt x="1959304" y="221574"/>
                </a:moveTo>
                <a:lnTo>
                  <a:pt x="1959304" y="414224"/>
                </a:lnTo>
                <a:lnTo>
                  <a:pt x="1917272" y="414224"/>
                </a:lnTo>
                <a:lnTo>
                  <a:pt x="1913429" y="372955"/>
                </a:lnTo>
                <a:lnTo>
                  <a:pt x="1912859" y="372955"/>
                </a:lnTo>
                <a:lnTo>
                  <a:pt x="1897787" y="392501"/>
                </a:lnTo>
                <a:lnTo>
                  <a:pt x="1877535" y="407112"/>
                </a:lnTo>
                <a:lnTo>
                  <a:pt x="1852820" y="416263"/>
                </a:lnTo>
                <a:lnTo>
                  <a:pt x="1824359" y="419430"/>
                </a:lnTo>
                <a:lnTo>
                  <a:pt x="1783987" y="412882"/>
                </a:lnTo>
                <a:lnTo>
                  <a:pt x="1752430" y="394529"/>
                </a:lnTo>
                <a:lnTo>
                  <a:pt x="1731885" y="366305"/>
                </a:lnTo>
                <a:lnTo>
                  <a:pt x="1724548" y="330145"/>
                </a:lnTo>
                <a:lnTo>
                  <a:pt x="1732604" y="292094"/>
                </a:lnTo>
                <a:lnTo>
                  <a:pt x="1755883" y="263662"/>
                </a:lnTo>
                <a:lnTo>
                  <a:pt x="1774454" y="254768"/>
                </a:lnTo>
                <a:lnTo>
                  <a:pt x="1774454" y="329566"/>
                </a:lnTo>
                <a:lnTo>
                  <a:pt x="1778362" y="349923"/>
                </a:lnTo>
                <a:lnTo>
                  <a:pt x="1789738" y="365000"/>
                </a:lnTo>
                <a:lnTo>
                  <a:pt x="1808062" y="374365"/>
                </a:lnTo>
                <a:lnTo>
                  <a:pt x="1832811" y="377583"/>
                </a:lnTo>
                <a:lnTo>
                  <a:pt x="1863918" y="371885"/>
                </a:lnTo>
                <a:lnTo>
                  <a:pt x="1888743" y="356154"/>
                </a:lnTo>
                <a:lnTo>
                  <a:pt x="1905182" y="332431"/>
                </a:lnTo>
                <a:lnTo>
                  <a:pt x="1911129" y="302760"/>
                </a:lnTo>
                <a:lnTo>
                  <a:pt x="1911129" y="139279"/>
                </a:lnTo>
                <a:lnTo>
                  <a:pt x="1928812" y="149283"/>
                </a:lnTo>
                <a:lnTo>
                  <a:pt x="1951373" y="180592"/>
                </a:lnTo>
                <a:lnTo>
                  <a:pt x="1959304" y="221574"/>
                </a:lnTo>
                <a:close/>
              </a:path>
              <a:path extrusionOk="0" h="546735" w="2178050">
                <a:moveTo>
                  <a:pt x="1911129" y="139279"/>
                </a:moveTo>
                <a:lnTo>
                  <a:pt x="1911129" y="222731"/>
                </a:lnTo>
                <a:lnTo>
                  <a:pt x="1906783" y="198509"/>
                </a:lnTo>
                <a:lnTo>
                  <a:pt x="1894213" y="180379"/>
                </a:lnTo>
                <a:lnTo>
                  <a:pt x="1874121" y="169010"/>
                </a:lnTo>
                <a:lnTo>
                  <a:pt x="1847209" y="165072"/>
                </a:lnTo>
                <a:lnTo>
                  <a:pt x="1822253" y="168552"/>
                </a:lnTo>
                <a:lnTo>
                  <a:pt x="1803058" y="178450"/>
                </a:lnTo>
                <a:lnTo>
                  <a:pt x="1790629" y="193953"/>
                </a:lnTo>
                <a:lnTo>
                  <a:pt x="1785972" y="214246"/>
                </a:lnTo>
                <a:lnTo>
                  <a:pt x="1738366" y="214246"/>
                </a:lnTo>
                <a:lnTo>
                  <a:pt x="1746356" y="177012"/>
                </a:lnTo>
                <a:lnTo>
                  <a:pt x="1768744" y="147933"/>
                </a:lnTo>
                <a:lnTo>
                  <a:pt x="1803153" y="129013"/>
                </a:lnTo>
                <a:lnTo>
                  <a:pt x="1847209" y="122261"/>
                </a:lnTo>
                <a:lnTo>
                  <a:pt x="1893473" y="129290"/>
                </a:lnTo>
                <a:lnTo>
                  <a:pt x="1911129" y="139279"/>
                </a:lnTo>
                <a:close/>
              </a:path>
              <a:path extrusionOk="0" h="546735" w="2178050">
                <a:moveTo>
                  <a:pt x="1911129" y="239701"/>
                </a:moveTo>
                <a:lnTo>
                  <a:pt x="1911129" y="279812"/>
                </a:lnTo>
                <a:lnTo>
                  <a:pt x="1842786" y="279812"/>
                </a:lnTo>
                <a:lnTo>
                  <a:pt x="1813240" y="283004"/>
                </a:lnTo>
                <a:lnTo>
                  <a:pt x="1791847" y="292468"/>
                </a:lnTo>
                <a:lnTo>
                  <a:pt x="1778841" y="308043"/>
                </a:lnTo>
                <a:lnTo>
                  <a:pt x="1774454" y="329566"/>
                </a:lnTo>
                <a:lnTo>
                  <a:pt x="1774454" y="254768"/>
                </a:lnTo>
                <a:lnTo>
                  <a:pt x="1793054" y="245860"/>
                </a:lnTo>
                <a:lnTo>
                  <a:pt x="1842786" y="239701"/>
                </a:lnTo>
                <a:lnTo>
                  <a:pt x="1911129" y="239701"/>
                </a:lnTo>
                <a:close/>
              </a:path>
              <a:path extrusionOk="0" h="546735" w="2178050">
                <a:moveTo>
                  <a:pt x="2177944" y="123996"/>
                </a:moveTo>
                <a:lnTo>
                  <a:pt x="2177944" y="172014"/>
                </a:lnTo>
                <a:lnTo>
                  <a:pt x="2154535" y="172014"/>
                </a:lnTo>
                <a:lnTo>
                  <a:pt x="2121106" y="178507"/>
                </a:lnTo>
                <a:lnTo>
                  <a:pt x="2097160" y="197927"/>
                </a:lnTo>
                <a:lnTo>
                  <a:pt x="2082751" y="230183"/>
                </a:lnTo>
                <a:lnTo>
                  <a:pt x="2077936" y="275184"/>
                </a:lnTo>
                <a:lnTo>
                  <a:pt x="2077936" y="414416"/>
                </a:lnTo>
                <a:lnTo>
                  <a:pt x="2028600" y="414416"/>
                </a:lnTo>
                <a:lnTo>
                  <a:pt x="2028600" y="127468"/>
                </a:lnTo>
                <a:lnTo>
                  <a:pt x="2071608" y="127468"/>
                </a:lnTo>
                <a:lnTo>
                  <a:pt x="2075637" y="176642"/>
                </a:lnTo>
                <a:lnTo>
                  <a:pt x="2076403" y="176642"/>
                </a:lnTo>
                <a:lnTo>
                  <a:pt x="2087721" y="154992"/>
                </a:lnTo>
                <a:lnTo>
                  <a:pt x="2104743" y="138387"/>
                </a:lnTo>
                <a:lnTo>
                  <a:pt x="2126263" y="127747"/>
                </a:lnTo>
                <a:lnTo>
                  <a:pt x="2151075" y="123996"/>
                </a:lnTo>
                <a:lnTo>
                  <a:pt x="2177944" y="123996"/>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grpSp>
        <p:nvGrpSpPr>
          <p:cNvPr id="641" name="Google Shape;641;p30"/>
          <p:cNvGrpSpPr/>
          <p:nvPr/>
        </p:nvGrpSpPr>
        <p:grpSpPr>
          <a:xfrm>
            <a:off x="6188584" y="9226303"/>
            <a:ext cx="962035" cy="168660"/>
            <a:chOff x="2023326" y="3850106"/>
            <a:chExt cx="2115292" cy="370845"/>
          </a:xfrm>
        </p:grpSpPr>
        <p:sp>
          <p:nvSpPr>
            <p:cNvPr id="642" name="Google Shape;642;p30"/>
            <p:cNvSpPr/>
            <p:nvPr/>
          </p:nvSpPr>
          <p:spPr>
            <a:xfrm>
              <a:off x="2023326" y="3850112"/>
              <a:ext cx="519430" cy="370839"/>
            </a:xfrm>
            <a:custGeom>
              <a:rect b="b" l="l" r="r" t="t"/>
              <a:pathLst>
                <a:path extrusionOk="0" h="370839" w="519430">
                  <a:moveTo>
                    <a:pt x="303834" y="163588"/>
                  </a:moveTo>
                  <a:lnTo>
                    <a:pt x="297726" y="129540"/>
                  </a:lnTo>
                  <a:lnTo>
                    <a:pt x="281533" y="106349"/>
                  </a:lnTo>
                  <a:lnTo>
                    <a:pt x="258419" y="93103"/>
                  </a:lnTo>
                  <a:lnTo>
                    <a:pt x="231559" y="88887"/>
                  </a:lnTo>
                  <a:lnTo>
                    <a:pt x="213156" y="90589"/>
                  </a:lnTo>
                  <a:lnTo>
                    <a:pt x="197167" y="95986"/>
                  </a:lnTo>
                  <a:lnTo>
                    <a:pt x="183248" y="105524"/>
                  </a:lnTo>
                  <a:lnTo>
                    <a:pt x="171043" y="119621"/>
                  </a:lnTo>
                  <a:lnTo>
                    <a:pt x="161772" y="106667"/>
                  </a:lnTo>
                  <a:lnTo>
                    <a:pt x="148894" y="97015"/>
                  </a:lnTo>
                  <a:lnTo>
                    <a:pt x="132638" y="90970"/>
                  </a:lnTo>
                  <a:lnTo>
                    <a:pt x="113258" y="88887"/>
                  </a:lnTo>
                  <a:lnTo>
                    <a:pt x="96888" y="90881"/>
                  </a:lnTo>
                  <a:lnTo>
                    <a:pt x="80860" y="96545"/>
                  </a:lnTo>
                  <a:lnTo>
                    <a:pt x="66979" y="105448"/>
                  </a:lnTo>
                  <a:lnTo>
                    <a:pt x="57023" y="117106"/>
                  </a:lnTo>
                  <a:lnTo>
                    <a:pt x="57023" y="94703"/>
                  </a:lnTo>
                  <a:lnTo>
                    <a:pt x="0" y="94703"/>
                  </a:lnTo>
                  <a:lnTo>
                    <a:pt x="0" y="290106"/>
                  </a:lnTo>
                  <a:lnTo>
                    <a:pt x="59512" y="290106"/>
                  </a:lnTo>
                  <a:lnTo>
                    <a:pt x="59512" y="177622"/>
                  </a:lnTo>
                  <a:lnTo>
                    <a:pt x="61620" y="164833"/>
                  </a:lnTo>
                  <a:lnTo>
                    <a:pt x="67818" y="154038"/>
                  </a:lnTo>
                  <a:lnTo>
                    <a:pt x="77927" y="146583"/>
                  </a:lnTo>
                  <a:lnTo>
                    <a:pt x="91782" y="143802"/>
                  </a:lnTo>
                  <a:lnTo>
                    <a:pt x="105829" y="146354"/>
                  </a:lnTo>
                  <a:lnTo>
                    <a:pt x="115658" y="153352"/>
                  </a:lnTo>
                  <a:lnTo>
                    <a:pt x="121412" y="163842"/>
                  </a:lnTo>
                  <a:lnTo>
                    <a:pt x="123304" y="176834"/>
                  </a:lnTo>
                  <a:lnTo>
                    <a:pt x="123304" y="290106"/>
                  </a:lnTo>
                  <a:lnTo>
                    <a:pt x="182232" y="290106"/>
                  </a:lnTo>
                  <a:lnTo>
                    <a:pt x="182232" y="177228"/>
                  </a:lnTo>
                  <a:lnTo>
                    <a:pt x="184340" y="164668"/>
                  </a:lnTo>
                  <a:lnTo>
                    <a:pt x="190588" y="153987"/>
                  </a:lnTo>
                  <a:lnTo>
                    <a:pt x="200812" y="146570"/>
                  </a:lnTo>
                  <a:lnTo>
                    <a:pt x="214896" y="143802"/>
                  </a:lnTo>
                  <a:lnTo>
                    <a:pt x="228727" y="146354"/>
                  </a:lnTo>
                  <a:lnTo>
                    <a:pt x="238429" y="153352"/>
                  </a:lnTo>
                  <a:lnTo>
                    <a:pt x="244144" y="163842"/>
                  </a:lnTo>
                  <a:lnTo>
                    <a:pt x="246024" y="176834"/>
                  </a:lnTo>
                  <a:lnTo>
                    <a:pt x="246024" y="290169"/>
                  </a:lnTo>
                  <a:lnTo>
                    <a:pt x="303834" y="290169"/>
                  </a:lnTo>
                  <a:lnTo>
                    <a:pt x="303834" y="163588"/>
                  </a:lnTo>
                  <a:close/>
                </a:path>
                <a:path extrusionOk="0" h="370839" w="519430">
                  <a:moveTo>
                    <a:pt x="408381" y="94703"/>
                  </a:moveTo>
                  <a:lnTo>
                    <a:pt x="348615" y="94703"/>
                  </a:lnTo>
                  <a:lnTo>
                    <a:pt x="348615" y="290118"/>
                  </a:lnTo>
                  <a:lnTo>
                    <a:pt x="408381" y="290118"/>
                  </a:lnTo>
                  <a:lnTo>
                    <a:pt x="408381" y="94703"/>
                  </a:lnTo>
                  <a:close/>
                </a:path>
                <a:path extrusionOk="0" h="370839" w="519430">
                  <a:moveTo>
                    <a:pt x="413423" y="31394"/>
                  </a:moveTo>
                  <a:lnTo>
                    <a:pt x="388518" y="1422"/>
                  </a:lnTo>
                  <a:lnTo>
                    <a:pt x="378218" y="0"/>
                  </a:lnTo>
                  <a:lnTo>
                    <a:pt x="364744" y="2882"/>
                  </a:lnTo>
                  <a:lnTo>
                    <a:pt x="353758" y="10414"/>
                  </a:lnTo>
                  <a:lnTo>
                    <a:pt x="346367" y="21475"/>
                  </a:lnTo>
                  <a:lnTo>
                    <a:pt x="343636" y="34988"/>
                  </a:lnTo>
                  <a:lnTo>
                    <a:pt x="345173" y="45262"/>
                  </a:lnTo>
                  <a:lnTo>
                    <a:pt x="349554" y="54457"/>
                  </a:lnTo>
                  <a:lnTo>
                    <a:pt x="356400" y="62014"/>
                  </a:lnTo>
                  <a:lnTo>
                    <a:pt x="365328" y="67348"/>
                  </a:lnTo>
                  <a:lnTo>
                    <a:pt x="375424" y="69824"/>
                  </a:lnTo>
                  <a:lnTo>
                    <a:pt x="385584" y="69265"/>
                  </a:lnTo>
                  <a:lnTo>
                    <a:pt x="412978" y="41567"/>
                  </a:lnTo>
                  <a:lnTo>
                    <a:pt x="413423" y="31394"/>
                  </a:lnTo>
                  <a:close/>
                </a:path>
                <a:path extrusionOk="0" h="370839" w="519430">
                  <a:moveTo>
                    <a:pt x="514159" y="94703"/>
                  </a:moveTo>
                  <a:lnTo>
                    <a:pt x="454444" y="94703"/>
                  </a:lnTo>
                  <a:lnTo>
                    <a:pt x="454444" y="298005"/>
                  </a:lnTo>
                  <a:lnTo>
                    <a:pt x="453237" y="306273"/>
                  </a:lnTo>
                  <a:lnTo>
                    <a:pt x="449541" y="312610"/>
                  </a:lnTo>
                  <a:lnTo>
                    <a:pt x="443280" y="316661"/>
                  </a:lnTo>
                  <a:lnTo>
                    <a:pt x="434352" y="318084"/>
                  </a:lnTo>
                  <a:lnTo>
                    <a:pt x="428345" y="318173"/>
                  </a:lnTo>
                  <a:lnTo>
                    <a:pt x="422363" y="317398"/>
                  </a:lnTo>
                  <a:lnTo>
                    <a:pt x="416572" y="315760"/>
                  </a:lnTo>
                  <a:lnTo>
                    <a:pt x="416572" y="365277"/>
                  </a:lnTo>
                  <a:lnTo>
                    <a:pt x="419938" y="366661"/>
                  </a:lnTo>
                  <a:lnTo>
                    <a:pt x="426275" y="368465"/>
                  </a:lnTo>
                  <a:lnTo>
                    <a:pt x="436016" y="370027"/>
                  </a:lnTo>
                  <a:lnTo>
                    <a:pt x="449605" y="370700"/>
                  </a:lnTo>
                  <a:lnTo>
                    <a:pt x="476491" y="365836"/>
                  </a:lnTo>
                  <a:lnTo>
                    <a:pt x="496824" y="352196"/>
                  </a:lnTo>
                  <a:lnTo>
                    <a:pt x="509676" y="331216"/>
                  </a:lnTo>
                  <a:lnTo>
                    <a:pt x="511848" y="318173"/>
                  </a:lnTo>
                  <a:lnTo>
                    <a:pt x="514159" y="304292"/>
                  </a:lnTo>
                  <a:lnTo>
                    <a:pt x="514159" y="94703"/>
                  </a:lnTo>
                  <a:close/>
                </a:path>
                <a:path extrusionOk="0" h="370839" w="519430">
                  <a:moveTo>
                    <a:pt x="519214" y="31394"/>
                  </a:moveTo>
                  <a:lnTo>
                    <a:pt x="494309" y="1422"/>
                  </a:lnTo>
                  <a:lnTo>
                    <a:pt x="484009" y="0"/>
                  </a:lnTo>
                  <a:lnTo>
                    <a:pt x="470496" y="2819"/>
                  </a:lnTo>
                  <a:lnTo>
                    <a:pt x="459486" y="10325"/>
                  </a:lnTo>
                  <a:lnTo>
                    <a:pt x="452094" y="21424"/>
                  </a:lnTo>
                  <a:lnTo>
                    <a:pt x="449427" y="34963"/>
                  </a:lnTo>
                  <a:lnTo>
                    <a:pt x="450964" y="45250"/>
                  </a:lnTo>
                  <a:lnTo>
                    <a:pt x="455333" y="54444"/>
                  </a:lnTo>
                  <a:lnTo>
                    <a:pt x="462178" y="62001"/>
                  </a:lnTo>
                  <a:lnTo>
                    <a:pt x="471093" y="67335"/>
                  </a:lnTo>
                  <a:lnTo>
                    <a:pt x="481190" y="69824"/>
                  </a:lnTo>
                  <a:lnTo>
                    <a:pt x="491363" y="69265"/>
                  </a:lnTo>
                  <a:lnTo>
                    <a:pt x="518769" y="41579"/>
                  </a:lnTo>
                  <a:lnTo>
                    <a:pt x="519214" y="31394"/>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643" name="Google Shape;643;p30"/>
            <p:cNvPicPr preferRelativeResize="0"/>
            <p:nvPr/>
          </p:nvPicPr>
          <p:blipFill rotWithShape="1">
            <a:blip r:embed="rId6">
              <a:alphaModFix/>
            </a:blip>
            <a:srcRect b="0" l="0" r="0" t="0"/>
            <a:stretch/>
          </p:blipFill>
          <p:spPr>
            <a:xfrm>
              <a:off x="2583440" y="3939785"/>
              <a:ext cx="183625" cy="200619"/>
            </a:xfrm>
            <a:prstGeom prst="rect">
              <a:avLst/>
            </a:prstGeom>
            <a:noFill/>
            <a:ln>
              <a:noFill/>
            </a:ln>
          </p:spPr>
        </p:pic>
        <p:sp>
          <p:nvSpPr>
            <p:cNvPr id="644" name="Google Shape;644;p30"/>
            <p:cNvSpPr/>
            <p:nvPr/>
          </p:nvSpPr>
          <p:spPr>
            <a:xfrm>
              <a:off x="2799915" y="3855706"/>
              <a:ext cx="208280" cy="288925"/>
            </a:xfrm>
            <a:custGeom>
              <a:rect b="b" l="l" r="r" t="t"/>
              <a:pathLst>
                <a:path extrusionOk="0" h="288925" w="208280">
                  <a:moveTo>
                    <a:pt x="206429" y="104377"/>
                  </a:moveTo>
                  <a:lnTo>
                    <a:pt x="147477" y="104377"/>
                  </a:lnTo>
                  <a:lnTo>
                    <a:pt x="147477" y="0"/>
                  </a:lnTo>
                  <a:lnTo>
                    <a:pt x="206429" y="0"/>
                  </a:lnTo>
                  <a:lnTo>
                    <a:pt x="206429" y="104377"/>
                  </a:lnTo>
                  <a:close/>
                </a:path>
                <a:path extrusionOk="0" h="288925" w="208280">
                  <a:moveTo>
                    <a:pt x="96658" y="288769"/>
                  </a:moveTo>
                  <a:lnTo>
                    <a:pt x="58312" y="281184"/>
                  </a:lnTo>
                  <a:lnTo>
                    <a:pt x="27669" y="259988"/>
                  </a:lnTo>
                  <a:lnTo>
                    <a:pt x="7355" y="227524"/>
                  </a:lnTo>
                  <a:lnTo>
                    <a:pt x="0" y="186135"/>
                  </a:lnTo>
                  <a:lnTo>
                    <a:pt x="6998" y="145707"/>
                  </a:lnTo>
                  <a:lnTo>
                    <a:pt x="26556" y="113414"/>
                  </a:lnTo>
                  <a:lnTo>
                    <a:pt x="56518" y="92015"/>
                  </a:lnTo>
                  <a:lnTo>
                    <a:pt x="94728" y="84269"/>
                  </a:lnTo>
                  <a:lnTo>
                    <a:pt x="116396" y="86334"/>
                  </a:lnTo>
                  <a:lnTo>
                    <a:pt x="131833" y="91451"/>
                  </a:lnTo>
                  <a:lnTo>
                    <a:pt x="141905" y="98005"/>
                  </a:lnTo>
                  <a:lnTo>
                    <a:pt x="147477" y="104377"/>
                  </a:lnTo>
                  <a:lnTo>
                    <a:pt x="206429" y="104377"/>
                  </a:lnTo>
                  <a:lnTo>
                    <a:pt x="206429" y="138429"/>
                  </a:lnTo>
                  <a:lnTo>
                    <a:pt x="104003" y="138429"/>
                  </a:lnTo>
                  <a:lnTo>
                    <a:pt x="87338" y="141384"/>
                  </a:lnTo>
                  <a:lnTo>
                    <a:pt x="73274" y="150337"/>
                  </a:lnTo>
                  <a:lnTo>
                    <a:pt x="63556" y="165418"/>
                  </a:lnTo>
                  <a:lnTo>
                    <a:pt x="59928" y="186758"/>
                  </a:lnTo>
                  <a:lnTo>
                    <a:pt x="63553" y="207981"/>
                  </a:lnTo>
                  <a:lnTo>
                    <a:pt x="73266" y="223209"/>
                  </a:lnTo>
                  <a:lnTo>
                    <a:pt x="87329" y="232388"/>
                  </a:lnTo>
                  <a:lnTo>
                    <a:pt x="104003" y="235460"/>
                  </a:lnTo>
                  <a:lnTo>
                    <a:pt x="206429" y="235460"/>
                  </a:lnTo>
                  <a:lnTo>
                    <a:pt x="206429" y="249529"/>
                  </a:lnTo>
                  <a:lnTo>
                    <a:pt x="206243" y="249529"/>
                  </a:lnTo>
                  <a:lnTo>
                    <a:pt x="206431" y="261900"/>
                  </a:lnTo>
                  <a:lnTo>
                    <a:pt x="206590" y="265570"/>
                  </a:lnTo>
                  <a:lnTo>
                    <a:pt x="148846" y="265570"/>
                  </a:lnTo>
                  <a:lnTo>
                    <a:pt x="140172" y="274824"/>
                  </a:lnTo>
                  <a:lnTo>
                    <a:pt x="128183" y="282173"/>
                  </a:lnTo>
                  <a:lnTo>
                    <a:pt x="113479" y="287021"/>
                  </a:lnTo>
                  <a:lnTo>
                    <a:pt x="96658" y="288769"/>
                  </a:lnTo>
                  <a:close/>
                </a:path>
                <a:path extrusionOk="0" h="288925" w="208280">
                  <a:moveTo>
                    <a:pt x="206429" y="235460"/>
                  </a:moveTo>
                  <a:lnTo>
                    <a:pt x="104003" y="235460"/>
                  </a:lnTo>
                  <a:lnTo>
                    <a:pt x="120665" y="232388"/>
                  </a:lnTo>
                  <a:lnTo>
                    <a:pt x="134722" y="223209"/>
                  </a:lnTo>
                  <a:lnTo>
                    <a:pt x="144433" y="207981"/>
                  </a:lnTo>
                  <a:lnTo>
                    <a:pt x="148057" y="186758"/>
                  </a:lnTo>
                  <a:lnTo>
                    <a:pt x="144433" y="165418"/>
                  </a:lnTo>
                  <a:lnTo>
                    <a:pt x="134722" y="150337"/>
                  </a:lnTo>
                  <a:lnTo>
                    <a:pt x="120665" y="141384"/>
                  </a:lnTo>
                  <a:lnTo>
                    <a:pt x="104003" y="138429"/>
                  </a:lnTo>
                  <a:lnTo>
                    <a:pt x="206429" y="138429"/>
                  </a:lnTo>
                  <a:lnTo>
                    <a:pt x="206429" y="235460"/>
                  </a:lnTo>
                  <a:close/>
                </a:path>
                <a:path extrusionOk="0" h="288925" w="208280">
                  <a:moveTo>
                    <a:pt x="207800" y="284515"/>
                  </a:moveTo>
                  <a:lnTo>
                    <a:pt x="150382" y="284515"/>
                  </a:lnTo>
                  <a:lnTo>
                    <a:pt x="149428" y="278244"/>
                  </a:lnTo>
                  <a:lnTo>
                    <a:pt x="148929" y="272096"/>
                  </a:lnTo>
                  <a:lnTo>
                    <a:pt x="148846" y="265570"/>
                  </a:lnTo>
                  <a:lnTo>
                    <a:pt x="206590" y="265570"/>
                  </a:lnTo>
                  <a:lnTo>
                    <a:pt x="206874" y="272096"/>
                  </a:lnTo>
                  <a:lnTo>
                    <a:pt x="207390" y="279755"/>
                  </a:lnTo>
                  <a:lnTo>
                    <a:pt x="207800" y="284515"/>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645" name="Google Shape;645;p30"/>
            <p:cNvPicPr preferRelativeResize="0"/>
            <p:nvPr/>
          </p:nvPicPr>
          <p:blipFill rotWithShape="1">
            <a:blip r:embed="rId7">
              <a:alphaModFix/>
            </a:blip>
            <a:srcRect b="0" l="0" r="0" t="0"/>
            <a:stretch/>
          </p:blipFill>
          <p:spPr>
            <a:xfrm>
              <a:off x="3040646" y="3938996"/>
              <a:ext cx="207508" cy="207177"/>
            </a:xfrm>
            <a:prstGeom prst="rect">
              <a:avLst/>
            </a:prstGeom>
            <a:noFill/>
            <a:ln>
              <a:noFill/>
            </a:ln>
          </p:spPr>
        </p:pic>
        <p:sp>
          <p:nvSpPr>
            <p:cNvPr id="646" name="Google Shape;646;p30"/>
            <p:cNvSpPr/>
            <p:nvPr/>
          </p:nvSpPr>
          <p:spPr>
            <a:xfrm>
              <a:off x="3282745" y="3938996"/>
              <a:ext cx="304164" cy="201295"/>
            </a:xfrm>
            <a:custGeom>
              <a:rect b="b" l="l" r="r" t="t"/>
              <a:pathLst>
                <a:path extrusionOk="0" h="201295" w="304164">
                  <a:moveTo>
                    <a:pt x="303855" y="201283"/>
                  </a:moveTo>
                  <a:lnTo>
                    <a:pt x="246044" y="201283"/>
                  </a:lnTo>
                  <a:lnTo>
                    <a:pt x="246044" y="87942"/>
                  </a:lnTo>
                  <a:lnTo>
                    <a:pt x="244171" y="74954"/>
                  </a:lnTo>
                  <a:lnTo>
                    <a:pt x="238456" y="64467"/>
                  </a:lnTo>
                  <a:lnTo>
                    <a:pt x="228754" y="57459"/>
                  </a:lnTo>
                  <a:lnTo>
                    <a:pt x="214917" y="54906"/>
                  </a:lnTo>
                  <a:lnTo>
                    <a:pt x="200840" y="57684"/>
                  </a:lnTo>
                  <a:lnTo>
                    <a:pt x="190610" y="65100"/>
                  </a:lnTo>
                  <a:lnTo>
                    <a:pt x="184368" y="75777"/>
                  </a:lnTo>
                  <a:lnTo>
                    <a:pt x="182255" y="88336"/>
                  </a:lnTo>
                  <a:lnTo>
                    <a:pt x="182255" y="201221"/>
                  </a:lnTo>
                  <a:lnTo>
                    <a:pt x="123322" y="201221"/>
                  </a:lnTo>
                  <a:lnTo>
                    <a:pt x="123322" y="87942"/>
                  </a:lnTo>
                  <a:lnTo>
                    <a:pt x="121444" y="74954"/>
                  </a:lnTo>
                  <a:lnTo>
                    <a:pt x="115688" y="64467"/>
                  </a:lnTo>
                  <a:lnTo>
                    <a:pt x="105875" y="57459"/>
                  </a:lnTo>
                  <a:lnTo>
                    <a:pt x="91822" y="54906"/>
                  </a:lnTo>
                  <a:lnTo>
                    <a:pt x="77971" y="57691"/>
                  </a:lnTo>
                  <a:lnTo>
                    <a:pt x="67850" y="65150"/>
                  </a:lnTo>
                  <a:lnTo>
                    <a:pt x="61644" y="75943"/>
                  </a:lnTo>
                  <a:lnTo>
                    <a:pt x="59534" y="88730"/>
                  </a:lnTo>
                  <a:lnTo>
                    <a:pt x="59534" y="201221"/>
                  </a:lnTo>
                  <a:lnTo>
                    <a:pt x="0" y="201221"/>
                  </a:lnTo>
                  <a:lnTo>
                    <a:pt x="0" y="5810"/>
                  </a:lnTo>
                  <a:lnTo>
                    <a:pt x="57023" y="5810"/>
                  </a:lnTo>
                  <a:lnTo>
                    <a:pt x="57023" y="28221"/>
                  </a:lnTo>
                  <a:lnTo>
                    <a:pt x="66980" y="16554"/>
                  </a:lnTo>
                  <a:lnTo>
                    <a:pt x="80869" y="7659"/>
                  </a:lnTo>
                  <a:lnTo>
                    <a:pt x="96893" y="1990"/>
                  </a:lnTo>
                  <a:lnTo>
                    <a:pt x="113258" y="0"/>
                  </a:lnTo>
                  <a:lnTo>
                    <a:pt x="132650" y="2085"/>
                  </a:lnTo>
                  <a:lnTo>
                    <a:pt x="148900" y="8121"/>
                  </a:lnTo>
                  <a:lnTo>
                    <a:pt x="161777" y="17780"/>
                  </a:lnTo>
                  <a:lnTo>
                    <a:pt x="171049" y="30732"/>
                  </a:lnTo>
                  <a:lnTo>
                    <a:pt x="183250" y="16633"/>
                  </a:lnTo>
                  <a:lnTo>
                    <a:pt x="197172" y="7102"/>
                  </a:lnTo>
                  <a:lnTo>
                    <a:pt x="213160" y="1702"/>
                  </a:lnTo>
                  <a:lnTo>
                    <a:pt x="231559" y="0"/>
                  </a:lnTo>
                  <a:lnTo>
                    <a:pt x="258429" y="4213"/>
                  </a:lnTo>
                  <a:lnTo>
                    <a:pt x="281550" y="17461"/>
                  </a:lnTo>
                  <a:lnTo>
                    <a:pt x="297750" y="40654"/>
                  </a:lnTo>
                  <a:lnTo>
                    <a:pt x="303855" y="74703"/>
                  </a:lnTo>
                  <a:lnTo>
                    <a:pt x="303855" y="201283"/>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647" name="Google Shape;647;p30"/>
            <p:cNvPicPr preferRelativeResize="0"/>
            <p:nvPr/>
          </p:nvPicPr>
          <p:blipFill rotWithShape="1">
            <a:blip r:embed="rId8">
              <a:alphaModFix/>
            </a:blip>
            <a:srcRect b="0" l="0" r="0" t="0"/>
            <a:stretch/>
          </p:blipFill>
          <p:spPr>
            <a:xfrm>
              <a:off x="3619638" y="3938810"/>
              <a:ext cx="195390" cy="207197"/>
            </a:xfrm>
            <a:prstGeom prst="rect">
              <a:avLst/>
            </a:prstGeom>
            <a:noFill/>
            <a:ln>
              <a:noFill/>
            </a:ln>
          </p:spPr>
        </p:pic>
        <p:sp>
          <p:nvSpPr>
            <p:cNvPr id="648" name="Google Shape;648;p30"/>
            <p:cNvSpPr/>
            <p:nvPr/>
          </p:nvSpPr>
          <p:spPr>
            <a:xfrm>
              <a:off x="3844244" y="3850106"/>
              <a:ext cx="69850" cy="290195"/>
            </a:xfrm>
            <a:custGeom>
              <a:rect b="b" l="l" r="r" t="t"/>
              <a:pathLst>
                <a:path extrusionOk="0" h="290195" w="69850">
                  <a:moveTo>
                    <a:pt x="31786" y="69825"/>
                  </a:moveTo>
                  <a:lnTo>
                    <a:pt x="1543" y="45268"/>
                  </a:lnTo>
                  <a:lnTo>
                    <a:pt x="0" y="34986"/>
                  </a:lnTo>
                  <a:lnTo>
                    <a:pt x="2730" y="21476"/>
                  </a:lnTo>
                  <a:lnTo>
                    <a:pt x="10131" y="10409"/>
                  </a:lnTo>
                  <a:lnTo>
                    <a:pt x="21114" y="2883"/>
                  </a:lnTo>
                  <a:lnTo>
                    <a:pt x="34591" y="0"/>
                  </a:lnTo>
                  <a:lnTo>
                    <a:pt x="44890" y="1427"/>
                  </a:lnTo>
                  <a:lnTo>
                    <a:pt x="54134" y="5703"/>
                  </a:lnTo>
                  <a:lnTo>
                    <a:pt x="61758" y="12458"/>
                  </a:lnTo>
                  <a:lnTo>
                    <a:pt x="67195" y="21322"/>
                  </a:lnTo>
                  <a:lnTo>
                    <a:pt x="69789" y="31391"/>
                  </a:lnTo>
                  <a:lnTo>
                    <a:pt x="69347" y="41566"/>
                  </a:lnTo>
                  <a:lnTo>
                    <a:pt x="41957" y="69268"/>
                  </a:lnTo>
                  <a:lnTo>
                    <a:pt x="31786" y="69825"/>
                  </a:lnTo>
                  <a:close/>
                </a:path>
                <a:path extrusionOk="0" h="290195" w="69850">
                  <a:moveTo>
                    <a:pt x="64742" y="290118"/>
                  </a:moveTo>
                  <a:lnTo>
                    <a:pt x="5023" y="290118"/>
                  </a:lnTo>
                  <a:lnTo>
                    <a:pt x="5023" y="94707"/>
                  </a:lnTo>
                  <a:lnTo>
                    <a:pt x="64742" y="94707"/>
                  </a:lnTo>
                  <a:lnTo>
                    <a:pt x="64742" y="290118"/>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pic>
          <p:nvPicPr>
            <p:cNvPr id="649" name="Google Shape;649;p30"/>
            <p:cNvPicPr preferRelativeResize="0"/>
            <p:nvPr/>
          </p:nvPicPr>
          <p:blipFill rotWithShape="1">
            <a:blip r:embed="rId6">
              <a:alphaModFix/>
            </a:blip>
            <a:srcRect b="0" l="0" r="0" t="0"/>
            <a:stretch/>
          </p:blipFill>
          <p:spPr>
            <a:xfrm>
              <a:off x="3954993" y="3939785"/>
              <a:ext cx="183625" cy="200619"/>
            </a:xfrm>
            <a:prstGeom prst="rect">
              <a:avLst/>
            </a:prstGeom>
            <a:noFill/>
            <a:ln>
              <a:noFill/>
            </a:ln>
          </p:spPr>
        </p:pic>
      </p:grpSp>
      <p:sp>
        <p:nvSpPr>
          <p:cNvPr id="650" name="Google Shape;650;p30"/>
          <p:cNvSpPr/>
          <p:nvPr/>
        </p:nvSpPr>
        <p:spPr>
          <a:xfrm>
            <a:off x="5925600" y="9202123"/>
            <a:ext cx="223050" cy="223050"/>
          </a:xfrm>
          <a:custGeom>
            <a:rect b="b" l="l" r="r" t="t"/>
            <a:pathLst>
              <a:path extrusionOk="0" h="490220" w="490219">
                <a:moveTo>
                  <a:pt x="245094" y="490178"/>
                </a:moveTo>
                <a:lnTo>
                  <a:pt x="195695" y="485198"/>
                </a:lnTo>
                <a:lnTo>
                  <a:pt x="149687" y="470917"/>
                </a:lnTo>
                <a:lnTo>
                  <a:pt x="108054" y="448319"/>
                </a:lnTo>
                <a:lnTo>
                  <a:pt x="71781" y="418390"/>
                </a:lnTo>
                <a:lnTo>
                  <a:pt x="41853" y="382117"/>
                </a:lnTo>
                <a:lnTo>
                  <a:pt x="19256" y="340484"/>
                </a:lnTo>
                <a:lnTo>
                  <a:pt x="4976" y="294477"/>
                </a:lnTo>
                <a:lnTo>
                  <a:pt x="0" y="245082"/>
                </a:lnTo>
                <a:lnTo>
                  <a:pt x="4976" y="195700"/>
                </a:lnTo>
                <a:lnTo>
                  <a:pt x="19257" y="149694"/>
                </a:lnTo>
                <a:lnTo>
                  <a:pt x="41854" y="108060"/>
                </a:lnTo>
                <a:lnTo>
                  <a:pt x="71783" y="71787"/>
                </a:lnTo>
                <a:lnTo>
                  <a:pt x="108058" y="41858"/>
                </a:lnTo>
                <a:lnTo>
                  <a:pt x="149695" y="19261"/>
                </a:lnTo>
                <a:lnTo>
                  <a:pt x="195706" y="4979"/>
                </a:lnTo>
                <a:lnTo>
                  <a:pt x="245108" y="0"/>
                </a:lnTo>
                <a:lnTo>
                  <a:pt x="294416" y="4989"/>
                </a:lnTo>
                <a:lnTo>
                  <a:pt x="340364" y="19295"/>
                </a:lnTo>
                <a:lnTo>
                  <a:pt x="381965" y="41922"/>
                </a:lnTo>
                <a:lnTo>
                  <a:pt x="418230" y="71877"/>
                </a:lnTo>
                <a:lnTo>
                  <a:pt x="448172" y="108165"/>
                </a:lnTo>
                <a:lnTo>
                  <a:pt x="469341" y="147103"/>
                </a:lnTo>
                <a:lnTo>
                  <a:pt x="245108" y="147103"/>
                </a:lnTo>
                <a:lnTo>
                  <a:pt x="206967" y="154803"/>
                </a:lnTo>
                <a:lnTo>
                  <a:pt x="175821" y="175802"/>
                </a:lnTo>
                <a:lnTo>
                  <a:pt x="154822" y="206948"/>
                </a:lnTo>
                <a:lnTo>
                  <a:pt x="147123" y="245096"/>
                </a:lnTo>
                <a:lnTo>
                  <a:pt x="154822" y="283229"/>
                </a:lnTo>
                <a:lnTo>
                  <a:pt x="175821" y="314375"/>
                </a:lnTo>
                <a:lnTo>
                  <a:pt x="206967" y="335374"/>
                </a:lnTo>
                <a:lnTo>
                  <a:pt x="245108" y="343074"/>
                </a:lnTo>
                <a:lnTo>
                  <a:pt x="469512" y="343074"/>
                </a:lnTo>
                <a:lnTo>
                  <a:pt x="448316" y="382124"/>
                </a:lnTo>
                <a:lnTo>
                  <a:pt x="418388" y="418396"/>
                </a:lnTo>
                <a:lnTo>
                  <a:pt x="382115" y="448323"/>
                </a:lnTo>
                <a:lnTo>
                  <a:pt x="340483" y="470919"/>
                </a:lnTo>
                <a:lnTo>
                  <a:pt x="294473" y="485200"/>
                </a:lnTo>
                <a:lnTo>
                  <a:pt x="245094" y="490178"/>
                </a:lnTo>
                <a:close/>
              </a:path>
              <a:path extrusionOk="0" h="490220" w="490219">
                <a:moveTo>
                  <a:pt x="469512" y="343074"/>
                </a:moveTo>
                <a:lnTo>
                  <a:pt x="245108" y="343074"/>
                </a:lnTo>
                <a:lnTo>
                  <a:pt x="283248" y="335374"/>
                </a:lnTo>
                <a:lnTo>
                  <a:pt x="314394" y="314375"/>
                </a:lnTo>
                <a:lnTo>
                  <a:pt x="335394" y="283229"/>
                </a:lnTo>
                <a:lnTo>
                  <a:pt x="343092" y="245082"/>
                </a:lnTo>
                <a:lnTo>
                  <a:pt x="335394" y="206948"/>
                </a:lnTo>
                <a:lnTo>
                  <a:pt x="314394" y="175802"/>
                </a:lnTo>
                <a:lnTo>
                  <a:pt x="283248" y="154803"/>
                </a:lnTo>
                <a:lnTo>
                  <a:pt x="245108" y="147103"/>
                </a:lnTo>
                <a:lnTo>
                  <a:pt x="469341" y="147103"/>
                </a:lnTo>
                <a:lnTo>
                  <a:pt x="470802" y="149791"/>
                </a:lnTo>
                <a:lnTo>
                  <a:pt x="485133" y="195762"/>
                </a:lnTo>
                <a:lnTo>
                  <a:pt x="490175" y="245096"/>
                </a:lnTo>
                <a:lnTo>
                  <a:pt x="485195" y="294488"/>
                </a:lnTo>
                <a:lnTo>
                  <a:pt x="470913" y="340493"/>
                </a:lnTo>
                <a:lnTo>
                  <a:pt x="469512" y="343074"/>
                </a:lnTo>
                <a:close/>
              </a:path>
            </a:pathLst>
          </a:custGeom>
          <a:solidFill>
            <a:srgbClr val="62335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51" name="Google Shape;651;p30"/>
          <p:cNvSpPr/>
          <p:nvPr/>
        </p:nvSpPr>
        <p:spPr>
          <a:xfrm>
            <a:off x="6916635" y="136669"/>
            <a:ext cx="1104630" cy="751715"/>
          </a:xfrm>
          <a:custGeom>
            <a:rect b="b" l="l" r="r" t="t"/>
            <a:pathLst>
              <a:path extrusionOk="0" h="1009014" w="1482725">
                <a:moveTo>
                  <a:pt x="0" y="165346"/>
                </a:moveTo>
                <a:lnTo>
                  <a:pt x="454287" y="0"/>
                </a:lnTo>
                <a:lnTo>
                  <a:pt x="472266" y="45129"/>
                </a:lnTo>
                <a:lnTo>
                  <a:pt x="492674" y="88567"/>
                </a:lnTo>
                <a:lnTo>
                  <a:pt x="515406" y="130262"/>
                </a:lnTo>
                <a:lnTo>
                  <a:pt x="540352" y="170165"/>
                </a:lnTo>
                <a:lnTo>
                  <a:pt x="567405" y="208224"/>
                </a:lnTo>
                <a:lnTo>
                  <a:pt x="596456" y="244390"/>
                </a:lnTo>
                <a:lnTo>
                  <a:pt x="627399" y="278613"/>
                </a:lnTo>
                <a:lnTo>
                  <a:pt x="660126" y="310841"/>
                </a:lnTo>
                <a:lnTo>
                  <a:pt x="694528" y="341025"/>
                </a:lnTo>
                <a:lnTo>
                  <a:pt x="730497" y="369113"/>
                </a:lnTo>
                <a:lnTo>
                  <a:pt x="767927" y="395057"/>
                </a:lnTo>
                <a:lnTo>
                  <a:pt x="806709" y="418804"/>
                </a:lnTo>
                <a:lnTo>
                  <a:pt x="846735" y="440306"/>
                </a:lnTo>
                <a:lnTo>
                  <a:pt x="887898" y="459511"/>
                </a:lnTo>
                <a:lnTo>
                  <a:pt x="930089" y="476369"/>
                </a:lnTo>
                <a:lnTo>
                  <a:pt x="973202" y="490829"/>
                </a:lnTo>
                <a:lnTo>
                  <a:pt x="1017127" y="502842"/>
                </a:lnTo>
                <a:lnTo>
                  <a:pt x="1061758" y="512357"/>
                </a:lnTo>
                <a:lnTo>
                  <a:pt x="1106986" y="519324"/>
                </a:lnTo>
                <a:lnTo>
                  <a:pt x="1152704" y="523692"/>
                </a:lnTo>
                <a:lnTo>
                  <a:pt x="1198804" y="525410"/>
                </a:lnTo>
                <a:lnTo>
                  <a:pt x="1245178" y="524429"/>
                </a:lnTo>
                <a:lnTo>
                  <a:pt x="1291889" y="520674"/>
                </a:lnTo>
                <a:lnTo>
                  <a:pt x="1338317" y="514166"/>
                </a:lnTo>
                <a:lnTo>
                  <a:pt x="1384866" y="504784"/>
                </a:lnTo>
                <a:lnTo>
                  <a:pt x="1431259" y="492501"/>
                </a:lnTo>
                <a:lnTo>
                  <a:pt x="1477386" y="477266"/>
                </a:lnTo>
                <a:lnTo>
                  <a:pt x="1482591" y="491567"/>
                </a:lnTo>
                <a:lnTo>
                  <a:pt x="1482591" y="978161"/>
                </a:lnTo>
                <a:lnTo>
                  <a:pt x="1414330" y="991669"/>
                </a:lnTo>
                <a:lnTo>
                  <a:pt x="1368414" y="998454"/>
                </a:lnTo>
                <a:lnTo>
                  <a:pt x="1322513" y="1003536"/>
                </a:lnTo>
                <a:lnTo>
                  <a:pt x="1276666" y="1006935"/>
                </a:lnTo>
                <a:lnTo>
                  <a:pt x="1230914" y="1008668"/>
                </a:lnTo>
                <a:lnTo>
                  <a:pt x="1185297" y="1008755"/>
                </a:lnTo>
                <a:lnTo>
                  <a:pt x="1139854" y="1007214"/>
                </a:lnTo>
                <a:lnTo>
                  <a:pt x="1094626" y="1004063"/>
                </a:lnTo>
                <a:lnTo>
                  <a:pt x="1049653" y="999323"/>
                </a:lnTo>
                <a:lnTo>
                  <a:pt x="1004975" y="993010"/>
                </a:lnTo>
                <a:lnTo>
                  <a:pt x="960631" y="985144"/>
                </a:lnTo>
                <a:lnTo>
                  <a:pt x="916662" y="975744"/>
                </a:lnTo>
                <a:lnTo>
                  <a:pt x="873107" y="964828"/>
                </a:lnTo>
                <a:lnTo>
                  <a:pt x="830008" y="952414"/>
                </a:lnTo>
                <a:lnTo>
                  <a:pt x="787402" y="938522"/>
                </a:lnTo>
                <a:lnTo>
                  <a:pt x="745332" y="923171"/>
                </a:lnTo>
                <a:lnTo>
                  <a:pt x="703836" y="906378"/>
                </a:lnTo>
                <a:lnTo>
                  <a:pt x="662955" y="888163"/>
                </a:lnTo>
                <a:lnTo>
                  <a:pt x="622728" y="868544"/>
                </a:lnTo>
                <a:lnTo>
                  <a:pt x="583196" y="847540"/>
                </a:lnTo>
                <a:lnTo>
                  <a:pt x="544398" y="825170"/>
                </a:lnTo>
                <a:lnTo>
                  <a:pt x="506375" y="801451"/>
                </a:lnTo>
                <a:lnTo>
                  <a:pt x="469167" y="776404"/>
                </a:lnTo>
                <a:lnTo>
                  <a:pt x="432813" y="750046"/>
                </a:lnTo>
                <a:lnTo>
                  <a:pt x="397353" y="722397"/>
                </a:lnTo>
                <a:lnTo>
                  <a:pt x="362829" y="693475"/>
                </a:lnTo>
                <a:lnTo>
                  <a:pt x="329278" y="663298"/>
                </a:lnTo>
                <a:lnTo>
                  <a:pt x="296742" y="631885"/>
                </a:lnTo>
                <a:lnTo>
                  <a:pt x="265261" y="599255"/>
                </a:lnTo>
                <a:lnTo>
                  <a:pt x="234874" y="565428"/>
                </a:lnTo>
                <a:lnTo>
                  <a:pt x="205622" y="530420"/>
                </a:lnTo>
                <a:lnTo>
                  <a:pt x="177544" y="494251"/>
                </a:lnTo>
                <a:lnTo>
                  <a:pt x="150680" y="456940"/>
                </a:lnTo>
                <a:lnTo>
                  <a:pt x="125071" y="418505"/>
                </a:lnTo>
                <a:lnTo>
                  <a:pt x="100757" y="378966"/>
                </a:lnTo>
                <a:lnTo>
                  <a:pt x="77776" y="338340"/>
                </a:lnTo>
                <a:lnTo>
                  <a:pt x="56171" y="296646"/>
                </a:lnTo>
                <a:lnTo>
                  <a:pt x="35979" y="253904"/>
                </a:lnTo>
                <a:lnTo>
                  <a:pt x="17242" y="210131"/>
                </a:lnTo>
                <a:lnTo>
                  <a:pt x="0" y="165346"/>
                </a:lnTo>
                <a:close/>
              </a:path>
            </a:pathLst>
          </a:custGeom>
          <a:solidFill>
            <a:srgbClr val="2FA27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52" name="Google Shape;652;p30"/>
          <p:cNvSpPr/>
          <p:nvPr/>
        </p:nvSpPr>
        <p:spPr>
          <a:xfrm>
            <a:off x="6816448" y="634727"/>
            <a:ext cx="305606" cy="305606"/>
          </a:xfrm>
          <a:custGeom>
            <a:rect b="b" l="l" r="r" t="t"/>
            <a:pathLst>
              <a:path extrusionOk="0" h="410210" w="410209">
                <a:moveTo>
                  <a:pt x="409831" y="208492"/>
                </a:moveTo>
                <a:lnTo>
                  <a:pt x="201338" y="409831"/>
                </a:lnTo>
                <a:lnTo>
                  <a:pt x="0" y="201338"/>
                </a:lnTo>
                <a:lnTo>
                  <a:pt x="208492" y="0"/>
                </a:lnTo>
                <a:lnTo>
                  <a:pt x="409831" y="208492"/>
                </a:lnTo>
                <a:close/>
              </a:path>
            </a:pathLst>
          </a:custGeom>
          <a:solidFill>
            <a:srgbClr val="D1F5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53" name="Google Shape;653;p30"/>
          <p:cNvSpPr txBox="1"/>
          <p:nvPr/>
        </p:nvSpPr>
        <p:spPr>
          <a:xfrm>
            <a:off x="-480300" y="59827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500"/>
              </a:spcBef>
              <a:spcAft>
                <a:spcPts val="500"/>
              </a:spcAft>
              <a:buNone/>
            </a:pPr>
            <a:r>
              <a:rPr b="1" lang="en-GB" sz="2100">
                <a:solidFill>
                  <a:srgbClr val="F452A8"/>
                </a:solidFill>
                <a:latin typeface="Poppins"/>
                <a:ea typeface="Poppins"/>
                <a:cs typeface="Poppins"/>
                <a:sym typeface="Poppins"/>
              </a:rPr>
              <a:t>Impact companies help us change our world</a:t>
            </a:r>
            <a:endParaRPr b="1" sz="2100">
              <a:solidFill>
                <a:srgbClr val="F452A8"/>
              </a:solidFill>
              <a:latin typeface="Poppins"/>
              <a:ea typeface="Poppins"/>
              <a:cs typeface="Poppins"/>
              <a:sym typeface="Poppins"/>
            </a:endParaRPr>
          </a:p>
        </p:txBody>
      </p:sp>
      <p:sp>
        <p:nvSpPr>
          <p:cNvPr id="654" name="Google Shape;654;p30"/>
          <p:cNvSpPr txBox="1"/>
          <p:nvPr/>
        </p:nvSpPr>
        <p:spPr>
          <a:xfrm>
            <a:off x="822900" y="6449650"/>
            <a:ext cx="5914200" cy="507300"/>
          </a:xfrm>
          <a:prstGeom prst="rect">
            <a:avLst/>
          </a:prstGeom>
          <a:noFill/>
          <a:ln>
            <a:noFill/>
          </a:ln>
        </p:spPr>
        <p:txBody>
          <a:bodyPr anchorCtr="0" anchor="t" bIns="0" lIns="0" spcFirstLastPara="1" rIns="0" wrap="square" tIns="67300">
            <a:spAutoFit/>
          </a:bodyPr>
          <a:lstStyle/>
          <a:p>
            <a:pPr indent="0" lvl="0" marL="0" marR="0" rtl="0" algn="just">
              <a:lnSpc>
                <a:spcPct val="103937"/>
              </a:lnSpc>
              <a:spcBef>
                <a:spcPts val="0"/>
              </a:spcBef>
              <a:spcAft>
                <a:spcPts val="0"/>
              </a:spcAft>
              <a:buNone/>
            </a:pPr>
            <a:r>
              <a:rPr lang="en-GB">
                <a:solidFill>
                  <a:srgbClr val="121245"/>
                </a:solidFill>
                <a:latin typeface="Poppins Light"/>
                <a:ea typeface="Poppins Light"/>
                <a:cs typeface="Poppins Light"/>
                <a:sym typeface="Poppins Light"/>
              </a:rPr>
              <a:t>We have a focus on impact companies because of the catalyzer effect of helping each other out to change the world for the better.</a:t>
            </a:r>
            <a:endParaRPr i="1">
              <a:solidFill>
                <a:srgbClr val="121245"/>
              </a:solidFill>
              <a:latin typeface="Poppins Light"/>
              <a:ea typeface="Poppins Light"/>
              <a:cs typeface="Poppins Light"/>
              <a:sym typeface="Poppins Light"/>
            </a:endParaRPr>
          </a:p>
        </p:txBody>
      </p:sp>
      <p:sp>
        <p:nvSpPr>
          <p:cNvPr id="655" name="Google Shape;655;p30"/>
          <p:cNvSpPr txBox="1"/>
          <p:nvPr>
            <p:ph idx="4294967295" type="title"/>
          </p:nvPr>
        </p:nvSpPr>
        <p:spPr>
          <a:xfrm>
            <a:off x="201818" y="216850"/>
            <a:ext cx="4074600" cy="8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F452A8"/>
                </a:solidFill>
                <a:latin typeface="Cambria"/>
                <a:ea typeface="Cambria"/>
                <a:cs typeface="Cambria"/>
                <a:sym typeface="Cambria"/>
              </a:rPr>
              <a:t>Impact KPI's</a:t>
            </a:r>
            <a:endParaRPr b="1" sz="2900">
              <a:solidFill>
                <a:srgbClr val="F452A8"/>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are Council (Quintu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